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C4C68-B611-F744-9BCC-324DAAA112B7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1D2C28-5E86-4B49-B653-C1CDB396494B}">
      <dgm:prSet phldrT="[Text]" custT="1"/>
      <dgm:spPr>
        <a:solidFill>
          <a:srgbClr val="92D050"/>
        </a:solidFill>
      </dgm:spPr>
      <dgm:t>
        <a:bodyPr/>
        <a:lstStyle/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Operator A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(10 Emissions Units)</a:t>
          </a:r>
        </a:p>
      </dgm:t>
    </dgm:pt>
    <dgm:pt modelId="{E62B0FF8-FCCD-254C-8865-358B4E171163}" type="parTrans" cxnId="{F79E7B74-F525-994E-BF7C-8BC7B906C1BA}">
      <dgm:prSet/>
      <dgm:spPr/>
      <dgm:t>
        <a:bodyPr/>
        <a:lstStyle/>
        <a:p>
          <a:endParaRPr lang="en-US"/>
        </a:p>
      </dgm:t>
    </dgm:pt>
    <dgm:pt modelId="{E5BA3B5F-54C5-804F-BED1-EF82FA564CCA}" type="sibTrans" cxnId="{F79E7B74-F525-994E-BF7C-8BC7B906C1BA}">
      <dgm:prSet/>
      <dgm:spPr/>
      <dgm:t>
        <a:bodyPr/>
        <a:lstStyle/>
        <a:p>
          <a:endParaRPr lang="en-US"/>
        </a:p>
      </dgm:t>
    </dgm:pt>
    <dgm:pt modelId="{57D8496A-DD61-2844-8B49-EF5977E96C97}">
      <dgm:prSet phldrT="[Text]" custT="1"/>
      <dgm:spPr>
        <a:solidFill>
          <a:srgbClr val="FFC000"/>
        </a:solidFill>
      </dgm:spPr>
      <dgm:t>
        <a:bodyPr/>
        <a:lstStyle/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Operator B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(10 Emissions Units)</a:t>
          </a:r>
        </a:p>
      </dgm:t>
    </dgm:pt>
    <dgm:pt modelId="{3F18DD63-3B46-6545-ABB7-40EAFD9146A9}" type="parTrans" cxnId="{CB906923-0C81-8643-8C79-501E74B9DFFD}">
      <dgm:prSet/>
      <dgm:spPr>
        <a:ln w="28575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8C448439-2844-6B42-A5BD-FF3472E1BEEC}" type="sibTrans" cxnId="{CB906923-0C81-8643-8C79-501E74B9DFFD}">
      <dgm:prSet/>
      <dgm:spPr/>
      <dgm:t>
        <a:bodyPr/>
        <a:lstStyle/>
        <a:p>
          <a:endParaRPr lang="en-US"/>
        </a:p>
      </dgm:t>
    </dgm:pt>
    <dgm:pt modelId="{E31E48E5-4DD3-BF46-B3FA-F1655E3D0D19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Operator A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Compensated 10 EUs</a:t>
          </a:r>
        </a:p>
      </dgm:t>
    </dgm:pt>
    <dgm:pt modelId="{A9EA83BE-2DAB-2C47-894E-A415FA68E266}" type="parTrans" cxnId="{B4E809FC-4D67-1848-9DAB-1DEA796ABA13}">
      <dgm:prSet/>
      <dgm:spPr/>
      <dgm:t>
        <a:bodyPr/>
        <a:lstStyle/>
        <a:p>
          <a:endParaRPr lang="en-US"/>
        </a:p>
      </dgm:t>
    </dgm:pt>
    <dgm:pt modelId="{F83EBB02-AC35-8D44-8FEF-66C2D798339A}" type="sibTrans" cxnId="{B4E809FC-4D67-1848-9DAB-1DEA796ABA13}">
      <dgm:prSet/>
      <dgm:spPr/>
      <dgm:t>
        <a:bodyPr/>
        <a:lstStyle/>
        <a:p>
          <a:endParaRPr lang="en-US"/>
        </a:p>
      </dgm:t>
    </dgm:pt>
    <dgm:pt modelId="{54A6C025-020D-F54B-912C-4534263BE08F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Operator B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Compensated 10 EUs</a:t>
          </a:r>
        </a:p>
      </dgm:t>
    </dgm:pt>
    <dgm:pt modelId="{A41FFDA9-E7B8-774D-A266-9F3C6AF8B84F}" type="parTrans" cxnId="{20294674-32E8-A64C-835C-D3655AD2DEFE}">
      <dgm:prSet/>
      <dgm:spPr/>
      <dgm:t>
        <a:bodyPr/>
        <a:lstStyle/>
        <a:p>
          <a:endParaRPr lang="en-US"/>
        </a:p>
      </dgm:t>
    </dgm:pt>
    <dgm:pt modelId="{DB0B392D-B252-014D-AD82-EE94C5F7EB4D}" type="sibTrans" cxnId="{20294674-32E8-A64C-835C-D3655AD2DEFE}">
      <dgm:prSet/>
      <dgm:spPr/>
      <dgm:t>
        <a:bodyPr/>
        <a:lstStyle/>
        <a:p>
          <a:endParaRPr lang="en-US"/>
        </a:p>
      </dgm:t>
    </dgm:pt>
    <dgm:pt modelId="{C4AEF173-7D43-A34A-B60C-344571E4E52B}" type="pres">
      <dgm:prSet presAssocID="{43BC4C68-B611-F744-9BCC-324DAAA112B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3DD878-7EE4-3C4B-BDCB-5A7D1E4692BD}" type="pres">
      <dgm:prSet presAssocID="{891D2C28-5E86-4B49-B653-C1CDB396494B}" presName="root1" presStyleCnt="0"/>
      <dgm:spPr/>
    </dgm:pt>
    <dgm:pt modelId="{DF91AA4D-FD4F-FC42-AF86-7B3146978A6E}" type="pres">
      <dgm:prSet presAssocID="{891D2C28-5E86-4B49-B653-C1CDB396494B}" presName="LevelOneTextNode" presStyleLbl="node0" presStyleIdx="0" presStyleCnt="1" custLinFactNeighborX="-73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8A5F7-F41A-764B-8A16-A304114A6C77}" type="pres">
      <dgm:prSet presAssocID="{891D2C28-5E86-4B49-B653-C1CDB396494B}" presName="level2hierChild" presStyleCnt="0"/>
      <dgm:spPr/>
    </dgm:pt>
    <dgm:pt modelId="{B365C732-CEBC-DB4B-8EF8-68E0B0519386}" type="pres">
      <dgm:prSet presAssocID="{3F18DD63-3B46-6545-ABB7-40EAFD9146A9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6BECD6AD-96AB-AF49-9EEC-DA7602BCFFCA}" type="pres">
      <dgm:prSet presAssocID="{3F18DD63-3B46-6545-ABB7-40EAFD9146A9}" presName="connTx" presStyleLbl="parChTrans1D2" presStyleIdx="0" presStyleCnt="1"/>
      <dgm:spPr/>
      <dgm:t>
        <a:bodyPr/>
        <a:lstStyle/>
        <a:p>
          <a:endParaRPr lang="en-US"/>
        </a:p>
      </dgm:t>
    </dgm:pt>
    <dgm:pt modelId="{0B549115-D678-CD47-9E9F-C4F34007E3E5}" type="pres">
      <dgm:prSet presAssocID="{57D8496A-DD61-2844-8B49-EF5977E96C97}" presName="root2" presStyleCnt="0"/>
      <dgm:spPr/>
    </dgm:pt>
    <dgm:pt modelId="{08026AE7-DD9C-E34C-B8AB-2024F49035BD}" type="pres">
      <dgm:prSet presAssocID="{57D8496A-DD61-2844-8B49-EF5977E96C97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371C86-60FC-4345-8264-7C8914A7E61F}" type="pres">
      <dgm:prSet presAssocID="{57D8496A-DD61-2844-8B49-EF5977E96C97}" presName="level3hierChild" presStyleCnt="0"/>
      <dgm:spPr/>
    </dgm:pt>
    <dgm:pt modelId="{30067AC9-D39B-0B44-8BFA-DFFA23F00FB5}" type="pres">
      <dgm:prSet presAssocID="{A9EA83BE-2DAB-2C47-894E-A415FA68E266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D1354F54-9E36-114D-A619-2014F7414E3F}" type="pres">
      <dgm:prSet presAssocID="{A9EA83BE-2DAB-2C47-894E-A415FA68E266}" presName="connTx" presStyleLbl="parChTrans1D3" presStyleIdx="0" presStyleCnt="2"/>
      <dgm:spPr/>
      <dgm:t>
        <a:bodyPr/>
        <a:lstStyle/>
        <a:p>
          <a:endParaRPr lang="en-US"/>
        </a:p>
      </dgm:t>
    </dgm:pt>
    <dgm:pt modelId="{2BD84CB4-7B19-DE45-A287-DA2875200C35}" type="pres">
      <dgm:prSet presAssocID="{E31E48E5-4DD3-BF46-B3FA-F1655E3D0D19}" presName="root2" presStyleCnt="0"/>
      <dgm:spPr/>
    </dgm:pt>
    <dgm:pt modelId="{8B2E7EE6-C07A-CD4F-B6F6-4426398D1DCD}" type="pres">
      <dgm:prSet presAssocID="{E31E48E5-4DD3-BF46-B3FA-F1655E3D0D19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F9F4EF-88FE-E14E-B4B7-39DBB52DE200}" type="pres">
      <dgm:prSet presAssocID="{E31E48E5-4DD3-BF46-B3FA-F1655E3D0D19}" presName="level3hierChild" presStyleCnt="0"/>
      <dgm:spPr/>
    </dgm:pt>
    <dgm:pt modelId="{BD169156-3EEC-F94C-83BA-76423883A926}" type="pres">
      <dgm:prSet presAssocID="{A41FFDA9-E7B8-774D-A266-9F3C6AF8B84F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168FBAD0-E8C7-044C-8F21-F3E6A28CCC51}" type="pres">
      <dgm:prSet presAssocID="{A41FFDA9-E7B8-774D-A266-9F3C6AF8B84F}" presName="connTx" presStyleLbl="parChTrans1D3" presStyleIdx="1" presStyleCnt="2"/>
      <dgm:spPr/>
      <dgm:t>
        <a:bodyPr/>
        <a:lstStyle/>
        <a:p>
          <a:endParaRPr lang="en-US"/>
        </a:p>
      </dgm:t>
    </dgm:pt>
    <dgm:pt modelId="{047F18FC-A6F6-0A45-8A4A-27E7ABA19D35}" type="pres">
      <dgm:prSet presAssocID="{54A6C025-020D-F54B-912C-4534263BE08F}" presName="root2" presStyleCnt="0"/>
      <dgm:spPr/>
    </dgm:pt>
    <dgm:pt modelId="{9547454D-4DE8-224C-B6B6-75794ACEF431}" type="pres">
      <dgm:prSet presAssocID="{54A6C025-020D-F54B-912C-4534263BE08F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10FB24-28CB-C040-B848-DDD136A5178D}" type="pres">
      <dgm:prSet presAssocID="{54A6C025-020D-F54B-912C-4534263BE08F}" presName="level3hierChild" presStyleCnt="0"/>
      <dgm:spPr/>
    </dgm:pt>
  </dgm:ptLst>
  <dgm:cxnLst>
    <dgm:cxn modelId="{41760E7B-579A-1143-9CBC-250F279CF54B}" type="presOf" srcId="{A9EA83BE-2DAB-2C47-894E-A415FA68E266}" destId="{30067AC9-D39B-0B44-8BFA-DFFA23F00FB5}" srcOrd="0" destOrd="0" presId="urn:microsoft.com/office/officeart/2005/8/layout/hierarchy2"/>
    <dgm:cxn modelId="{E169AE37-1263-454E-8EE3-AE3074F13C97}" type="presOf" srcId="{43BC4C68-B611-F744-9BCC-324DAAA112B7}" destId="{C4AEF173-7D43-A34A-B60C-344571E4E52B}" srcOrd="0" destOrd="0" presId="urn:microsoft.com/office/officeart/2005/8/layout/hierarchy2"/>
    <dgm:cxn modelId="{ECD908B5-EDDB-264A-B3F4-22D8331C9E2E}" type="presOf" srcId="{891D2C28-5E86-4B49-B653-C1CDB396494B}" destId="{DF91AA4D-FD4F-FC42-AF86-7B3146978A6E}" srcOrd="0" destOrd="0" presId="urn:microsoft.com/office/officeart/2005/8/layout/hierarchy2"/>
    <dgm:cxn modelId="{20294674-32E8-A64C-835C-D3655AD2DEFE}" srcId="{57D8496A-DD61-2844-8B49-EF5977E96C97}" destId="{54A6C025-020D-F54B-912C-4534263BE08F}" srcOrd="1" destOrd="0" parTransId="{A41FFDA9-E7B8-774D-A266-9F3C6AF8B84F}" sibTransId="{DB0B392D-B252-014D-AD82-EE94C5F7EB4D}"/>
    <dgm:cxn modelId="{5D365315-376F-4B4B-A05D-9EFBB7EA051C}" type="presOf" srcId="{E31E48E5-4DD3-BF46-B3FA-F1655E3D0D19}" destId="{8B2E7EE6-C07A-CD4F-B6F6-4426398D1DCD}" srcOrd="0" destOrd="0" presId="urn:microsoft.com/office/officeart/2005/8/layout/hierarchy2"/>
    <dgm:cxn modelId="{34FB56A5-EE9F-EB4C-A079-10EF2077BE1E}" type="presOf" srcId="{A41FFDA9-E7B8-774D-A266-9F3C6AF8B84F}" destId="{BD169156-3EEC-F94C-83BA-76423883A926}" srcOrd="0" destOrd="0" presId="urn:microsoft.com/office/officeart/2005/8/layout/hierarchy2"/>
    <dgm:cxn modelId="{B4E809FC-4D67-1848-9DAB-1DEA796ABA13}" srcId="{57D8496A-DD61-2844-8B49-EF5977E96C97}" destId="{E31E48E5-4DD3-BF46-B3FA-F1655E3D0D19}" srcOrd="0" destOrd="0" parTransId="{A9EA83BE-2DAB-2C47-894E-A415FA68E266}" sibTransId="{F83EBB02-AC35-8D44-8FEF-66C2D798339A}"/>
    <dgm:cxn modelId="{CB906923-0C81-8643-8C79-501E74B9DFFD}" srcId="{891D2C28-5E86-4B49-B653-C1CDB396494B}" destId="{57D8496A-DD61-2844-8B49-EF5977E96C97}" srcOrd="0" destOrd="0" parTransId="{3F18DD63-3B46-6545-ABB7-40EAFD9146A9}" sibTransId="{8C448439-2844-6B42-A5BD-FF3472E1BEEC}"/>
    <dgm:cxn modelId="{61CD04A4-FD96-3241-B82E-A0CD83B10C67}" type="presOf" srcId="{A41FFDA9-E7B8-774D-A266-9F3C6AF8B84F}" destId="{168FBAD0-E8C7-044C-8F21-F3E6A28CCC51}" srcOrd="1" destOrd="0" presId="urn:microsoft.com/office/officeart/2005/8/layout/hierarchy2"/>
    <dgm:cxn modelId="{EDCBBC70-E10E-064B-BC64-FAC76A00AE00}" type="presOf" srcId="{3F18DD63-3B46-6545-ABB7-40EAFD9146A9}" destId="{B365C732-CEBC-DB4B-8EF8-68E0B0519386}" srcOrd="0" destOrd="0" presId="urn:microsoft.com/office/officeart/2005/8/layout/hierarchy2"/>
    <dgm:cxn modelId="{F79E7B74-F525-994E-BF7C-8BC7B906C1BA}" srcId="{43BC4C68-B611-F744-9BCC-324DAAA112B7}" destId="{891D2C28-5E86-4B49-B653-C1CDB396494B}" srcOrd="0" destOrd="0" parTransId="{E62B0FF8-FCCD-254C-8865-358B4E171163}" sibTransId="{E5BA3B5F-54C5-804F-BED1-EF82FA564CCA}"/>
    <dgm:cxn modelId="{E5E3DF46-06A6-4242-919A-99254A9652D8}" type="presOf" srcId="{3F18DD63-3B46-6545-ABB7-40EAFD9146A9}" destId="{6BECD6AD-96AB-AF49-9EEC-DA7602BCFFCA}" srcOrd="1" destOrd="0" presId="urn:microsoft.com/office/officeart/2005/8/layout/hierarchy2"/>
    <dgm:cxn modelId="{E296DEE2-7B25-E248-B765-35C1B48F876E}" type="presOf" srcId="{A9EA83BE-2DAB-2C47-894E-A415FA68E266}" destId="{D1354F54-9E36-114D-A619-2014F7414E3F}" srcOrd="1" destOrd="0" presId="urn:microsoft.com/office/officeart/2005/8/layout/hierarchy2"/>
    <dgm:cxn modelId="{3CB6201E-A40E-3144-A2A6-2486C23BEDB1}" type="presOf" srcId="{54A6C025-020D-F54B-912C-4534263BE08F}" destId="{9547454D-4DE8-224C-B6B6-75794ACEF431}" srcOrd="0" destOrd="0" presId="urn:microsoft.com/office/officeart/2005/8/layout/hierarchy2"/>
    <dgm:cxn modelId="{C7255062-5E2F-0A4A-A72C-F45164E0B6D3}" type="presOf" srcId="{57D8496A-DD61-2844-8B49-EF5977E96C97}" destId="{08026AE7-DD9C-E34C-B8AB-2024F49035BD}" srcOrd="0" destOrd="0" presId="urn:microsoft.com/office/officeart/2005/8/layout/hierarchy2"/>
    <dgm:cxn modelId="{76A88E01-F7E8-D74F-B5A4-5D36F2849D79}" type="presParOf" srcId="{C4AEF173-7D43-A34A-B60C-344571E4E52B}" destId="{CE3DD878-7EE4-3C4B-BDCB-5A7D1E4692BD}" srcOrd="0" destOrd="0" presId="urn:microsoft.com/office/officeart/2005/8/layout/hierarchy2"/>
    <dgm:cxn modelId="{89D09A5B-7A9D-A544-823F-93AE7529846F}" type="presParOf" srcId="{CE3DD878-7EE4-3C4B-BDCB-5A7D1E4692BD}" destId="{DF91AA4D-FD4F-FC42-AF86-7B3146978A6E}" srcOrd="0" destOrd="0" presId="urn:microsoft.com/office/officeart/2005/8/layout/hierarchy2"/>
    <dgm:cxn modelId="{A717F22E-8017-8243-BDE6-CAECC7287940}" type="presParOf" srcId="{CE3DD878-7EE4-3C4B-BDCB-5A7D1E4692BD}" destId="{0898A5F7-F41A-764B-8A16-A304114A6C77}" srcOrd="1" destOrd="0" presId="urn:microsoft.com/office/officeart/2005/8/layout/hierarchy2"/>
    <dgm:cxn modelId="{1A02FFE1-46D8-9843-9276-729A0BAE9448}" type="presParOf" srcId="{0898A5F7-F41A-764B-8A16-A304114A6C77}" destId="{B365C732-CEBC-DB4B-8EF8-68E0B0519386}" srcOrd="0" destOrd="0" presId="urn:microsoft.com/office/officeart/2005/8/layout/hierarchy2"/>
    <dgm:cxn modelId="{41BA0083-9815-384A-8935-8EEBF52B47B2}" type="presParOf" srcId="{B365C732-CEBC-DB4B-8EF8-68E0B0519386}" destId="{6BECD6AD-96AB-AF49-9EEC-DA7602BCFFCA}" srcOrd="0" destOrd="0" presId="urn:microsoft.com/office/officeart/2005/8/layout/hierarchy2"/>
    <dgm:cxn modelId="{FFC23F1E-17FE-D842-9189-3D6F287B54B5}" type="presParOf" srcId="{0898A5F7-F41A-764B-8A16-A304114A6C77}" destId="{0B549115-D678-CD47-9E9F-C4F34007E3E5}" srcOrd="1" destOrd="0" presId="urn:microsoft.com/office/officeart/2005/8/layout/hierarchy2"/>
    <dgm:cxn modelId="{C852332B-32BD-3F46-953B-EA92D05D35F2}" type="presParOf" srcId="{0B549115-D678-CD47-9E9F-C4F34007E3E5}" destId="{08026AE7-DD9C-E34C-B8AB-2024F49035BD}" srcOrd="0" destOrd="0" presId="urn:microsoft.com/office/officeart/2005/8/layout/hierarchy2"/>
    <dgm:cxn modelId="{4A1317F0-CA9B-0A42-B8B9-3EB684A5E64F}" type="presParOf" srcId="{0B549115-D678-CD47-9E9F-C4F34007E3E5}" destId="{31371C86-60FC-4345-8264-7C8914A7E61F}" srcOrd="1" destOrd="0" presId="urn:microsoft.com/office/officeart/2005/8/layout/hierarchy2"/>
    <dgm:cxn modelId="{3103B565-1E8D-F34D-8E0F-E847291F3E6F}" type="presParOf" srcId="{31371C86-60FC-4345-8264-7C8914A7E61F}" destId="{30067AC9-D39B-0B44-8BFA-DFFA23F00FB5}" srcOrd="0" destOrd="0" presId="urn:microsoft.com/office/officeart/2005/8/layout/hierarchy2"/>
    <dgm:cxn modelId="{B88A550F-0D1D-374D-93A9-3360BC485061}" type="presParOf" srcId="{30067AC9-D39B-0B44-8BFA-DFFA23F00FB5}" destId="{D1354F54-9E36-114D-A619-2014F7414E3F}" srcOrd="0" destOrd="0" presId="urn:microsoft.com/office/officeart/2005/8/layout/hierarchy2"/>
    <dgm:cxn modelId="{B56B8967-4A6C-1348-BA4D-6B1517857090}" type="presParOf" srcId="{31371C86-60FC-4345-8264-7C8914A7E61F}" destId="{2BD84CB4-7B19-DE45-A287-DA2875200C35}" srcOrd="1" destOrd="0" presId="urn:microsoft.com/office/officeart/2005/8/layout/hierarchy2"/>
    <dgm:cxn modelId="{8C846C87-183C-8743-B205-8B76141E43C0}" type="presParOf" srcId="{2BD84CB4-7B19-DE45-A287-DA2875200C35}" destId="{8B2E7EE6-C07A-CD4F-B6F6-4426398D1DCD}" srcOrd="0" destOrd="0" presId="urn:microsoft.com/office/officeart/2005/8/layout/hierarchy2"/>
    <dgm:cxn modelId="{DD25A24B-3670-D047-B65B-FB87BC5B2811}" type="presParOf" srcId="{2BD84CB4-7B19-DE45-A287-DA2875200C35}" destId="{90F9F4EF-88FE-E14E-B4B7-39DBB52DE200}" srcOrd="1" destOrd="0" presId="urn:microsoft.com/office/officeart/2005/8/layout/hierarchy2"/>
    <dgm:cxn modelId="{4F0E774F-733F-9646-9B60-A53ADA98CB5F}" type="presParOf" srcId="{31371C86-60FC-4345-8264-7C8914A7E61F}" destId="{BD169156-3EEC-F94C-83BA-76423883A926}" srcOrd="2" destOrd="0" presId="urn:microsoft.com/office/officeart/2005/8/layout/hierarchy2"/>
    <dgm:cxn modelId="{3DE2C3EA-988B-114A-A98C-CDB0D425A00F}" type="presParOf" srcId="{BD169156-3EEC-F94C-83BA-76423883A926}" destId="{168FBAD0-E8C7-044C-8F21-F3E6A28CCC51}" srcOrd="0" destOrd="0" presId="urn:microsoft.com/office/officeart/2005/8/layout/hierarchy2"/>
    <dgm:cxn modelId="{14A03A13-BE69-B346-9890-C009427813D7}" type="presParOf" srcId="{31371C86-60FC-4345-8264-7C8914A7E61F}" destId="{047F18FC-A6F6-0A45-8A4A-27E7ABA19D35}" srcOrd="3" destOrd="0" presId="urn:microsoft.com/office/officeart/2005/8/layout/hierarchy2"/>
    <dgm:cxn modelId="{F93EFCA0-26E8-D447-B64F-908FA4AA4531}" type="presParOf" srcId="{047F18FC-A6F6-0A45-8A4A-27E7ABA19D35}" destId="{9547454D-4DE8-224C-B6B6-75794ACEF431}" srcOrd="0" destOrd="0" presId="urn:microsoft.com/office/officeart/2005/8/layout/hierarchy2"/>
    <dgm:cxn modelId="{014BFD85-8888-2741-899F-E31215504B4D}" type="presParOf" srcId="{047F18FC-A6F6-0A45-8A4A-27E7ABA19D35}" destId="{CA10FB24-28CB-C040-B848-DDD136A5178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2C4360-8A71-FF42-B308-D4134B5A089C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0EEF77-20D7-DF49-B68E-B49CB2944792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ka-GE" sz="1100" b="1" dirty="0">
              <a:solidFill>
                <a:schemeClr val="accent1">
                  <a:lumMod val="75000"/>
                </a:schemeClr>
              </a:solidFill>
            </a:rPr>
            <a:t>ოპერატორი გამოყოფილ </a:t>
          </a:r>
          <a:r>
            <a:rPr lang="en-US" sz="1100" b="1" dirty="0">
              <a:solidFill>
                <a:schemeClr val="accent1">
                  <a:lumMod val="75000"/>
                </a:schemeClr>
              </a:solidFill>
            </a:rPr>
            <a:t>CO2-</a:t>
          </a:r>
          <a:r>
            <a:rPr lang="ka-GE" sz="1100" b="1" dirty="0">
              <a:solidFill>
                <a:schemeClr val="accent1">
                  <a:lumMod val="75000"/>
                </a:schemeClr>
              </a:solidFill>
            </a:rPr>
            <a:t>ის ანგარიშს წარუდგენს დამმოწმებელ ორგანოს</a:t>
          </a:r>
          <a:endParaRPr lang="en-US" sz="1100" b="1" dirty="0">
            <a:solidFill>
              <a:schemeClr val="accent1">
                <a:lumMod val="75000"/>
              </a:schemeClr>
            </a:solidFill>
          </a:endParaRPr>
        </a:p>
      </dgm:t>
    </dgm:pt>
    <dgm:pt modelId="{AACC92C7-CD0E-0342-AAC2-5156F1EB3865}" type="parTrans" cxnId="{67F556A5-B859-8742-ACE3-5D3B2071A7AF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1B454CD5-48E8-9241-95B1-329D52945738}" type="sibTrans" cxnId="{67F556A5-B859-8742-ACE3-5D3B2071A7AF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46FAB541-F38B-D142-8968-EC859341E3F2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100" b="1" dirty="0">
              <a:solidFill>
                <a:schemeClr val="accent1">
                  <a:lumMod val="75000"/>
                </a:schemeClr>
              </a:solidFill>
            </a:rPr>
            <a:t>ოპერატორი და დამმოწმებელი ორგანო ანგარიშებს წარუდგენენ სახელმწიფოს</a:t>
          </a:r>
          <a:endParaRPr lang="en-US" sz="1100" b="1" dirty="0">
            <a:solidFill>
              <a:schemeClr val="accent1">
                <a:lumMod val="75000"/>
              </a:schemeClr>
            </a:solidFill>
          </a:endParaRPr>
        </a:p>
      </dgm:t>
    </dgm:pt>
    <dgm:pt modelId="{3360821E-D86C-BF41-B8BE-BAF426035FA2}" type="parTrans" cxnId="{3FD66D33-2EA1-0B4C-B871-1D1FF8464D7C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A8D1DE55-BCD9-F243-9BA8-1E46D5034D85}" type="sibTrans" cxnId="{3FD66D33-2EA1-0B4C-B871-1D1FF8464D7C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2313F3DF-81EB-C54E-9749-E040C9014F0A}">
      <dgm:prSet phldrT="[Text]" custT="1"/>
      <dgm:spPr>
        <a:solidFill>
          <a:srgbClr val="92D05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200" b="1" dirty="0">
              <a:solidFill>
                <a:schemeClr val="accent1">
                  <a:lumMod val="75000"/>
                </a:schemeClr>
              </a:solidFill>
            </a:rPr>
            <a:t>სახელმწიფო ამოწმებს ანგარიშების სისწორეს</a:t>
          </a:r>
          <a:endParaRPr lang="en-US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16EA850C-769A-FF44-8C6F-6EEB6F3FD172}" type="parTrans" cxnId="{09D7B096-BEA6-FC4A-8C4F-52E4EBDC4B4C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3E9C9C19-BF5E-014F-A48A-50D2FD73939D}" type="sibTrans" cxnId="{09D7B096-BEA6-FC4A-8C4F-52E4EBDC4B4C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D01EBCBD-DB8E-8A4E-B696-377095F0F251}">
      <dgm:prSet phldrT="[Text]" custT="1"/>
      <dgm:spPr>
        <a:solidFill>
          <a:srgbClr val="92D05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050" b="1" dirty="0">
              <a:solidFill>
                <a:schemeClr val="accent1">
                  <a:lumMod val="75000"/>
                </a:schemeClr>
              </a:solidFill>
            </a:rPr>
            <a:t>სახელმწიფო მოწოდებულ ინფორმაციას </a:t>
          </a:r>
          <a:r>
            <a:rPr lang="ka-GE" sz="1100" b="1" dirty="0">
              <a:solidFill>
                <a:schemeClr val="accent1">
                  <a:lumMod val="75000"/>
                </a:schemeClr>
              </a:solidFill>
            </a:rPr>
            <a:t>აწვდის</a:t>
          </a:r>
          <a:r>
            <a:rPr lang="ka-GE" sz="105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050" b="1" dirty="0">
              <a:solidFill>
                <a:schemeClr val="accent1">
                  <a:lumMod val="75000"/>
                </a:schemeClr>
              </a:solidFill>
            </a:rPr>
            <a:t>ICAO-</a:t>
          </a:r>
          <a:r>
            <a:rPr lang="ka-GE" sz="1050" b="1" dirty="0">
              <a:solidFill>
                <a:schemeClr val="accent1">
                  <a:lumMod val="75000"/>
                </a:schemeClr>
              </a:solidFill>
            </a:rPr>
            <a:t>ს</a:t>
          </a:r>
          <a:endParaRPr lang="en-US" sz="1050" b="1" dirty="0">
            <a:solidFill>
              <a:schemeClr val="accent1">
                <a:lumMod val="75000"/>
              </a:schemeClr>
            </a:solidFill>
          </a:endParaRPr>
        </a:p>
      </dgm:t>
    </dgm:pt>
    <dgm:pt modelId="{C19F45D8-6DFD-284E-A838-49EAB913D2B7}" type="parTrans" cxnId="{9EE82441-0B7A-4A41-A222-7377EA5EA6B3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245B175F-6997-1141-A385-09EBC0941742}" type="sibTrans" cxnId="{9EE82441-0B7A-4A41-A222-7377EA5EA6B3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AC2D42AC-3ABE-0E4C-990F-699BB369D6AD}">
      <dgm:prSet phldrT="[Text]" custT="1"/>
      <dgm:spPr>
        <a:solidFill>
          <a:srgbClr val="92D05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000" b="1" dirty="0">
              <a:solidFill>
                <a:schemeClr val="accent1">
                  <a:lumMod val="75000"/>
                </a:schemeClr>
              </a:solidFill>
            </a:rPr>
            <a:t>სახელმწიფო ანგარიშობს რა ოდენობის </a:t>
          </a:r>
          <a:r>
            <a:rPr lang="en-US" sz="1000" b="1" dirty="0">
              <a:solidFill>
                <a:schemeClr val="accent1">
                  <a:lumMod val="75000"/>
                </a:schemeClr>
              </a:solidFill>
            </a:rPr>
            <a:t>CO2</a:t>
          </a:r>
          <a:r>
            <a:rPr lang="ka-GE" sz="1000" b="1" dirty="0">
              <a:solidFill>
                <a:schemeClr val="accent1">
                  <a:lumMod val="75000"/>
                </a:schemeClr>
              </a:solidFill>
            </a:rPr>
            <a:t> უნდა დააკომპენსიროს ოპერატორმა</a:t>
          </a:r>
          <a:endParaRPr lang="en-US" sz="1000" b="1" dirty="0">
            <a:solidFill>
              <a:schemeClr val="accent1">
                <a:lumMod val="75000"/>
              </a:schemeClr>
            </a:solidFill>
          </a:endParaRPr>
        </a:p>
      </dgm:t>
    </dgm:pt>
    <dgm:pt modelId="{9308BAA9-0795-3348-A02E-F07AB1B79E47}" type="parTrans" cxnId="{F8C20A73-039A-2F47-8333-A1E85B684410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9FE69F55-4932-E642-B983-FE353EAFB1DA}" type="sibTrans" cxnId="{F8C20A73-039A-2F47-8333-A1E85B684410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1AEE072F-2141-C746-BEA8-1B1214807209}" type="pres">
      <dgm:prSet presAssocID="{4D2C4360-8A71-FF42-B308-D4134B5A089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B2EA726-2ADC-B44D-A42F-BFAAA920338F}" type="pres">
      <dgm:prSet presAssocID="{BB0EEF77-20D7-DF49-B68E-B49CB2944792}" presName="composite" presStyleCnt="0"/>
      <dgm:spPr/>
    </dgm:pt>
    <dgm:pt modelId="{D03C8989-5FE6-3D41-9276-3A967B8902F5}" type="pres">
      <dgm:prSet presAssocID="{BB0EEF77-20D7-DF49-B68E-B49CB2944792}" presName="bentUpArrow1" presStyleLbl="alignImgPlace1" presStyleIdx="0" presStyleCnt="4" custLinFactNeighborX="-36214" custLinFactNeighborY="-52310"/>
      <dgm:spPr/>
    </dgm:pt>
    <dgm:pt modelId="{66DF6E69-DF82-BE4B-BD51-E968D6D0FC00}" type="pres">
      <dgm:prSet presAssocID="{BB0EEF77-20D7-DF49-B68E-B49CB2944792}" presName="ParentText" presStyleLbl="node1" presStyleIdx="0" presStyleCnt="5" custScaleX="200611" custScaleY="78206" custLinFactNeighborX="1179" custLinFactNeighborY="-275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8BAD0-4D58-0449-906C-FFA890F4A59B}" type="pres">
      <dgm:prSet presAssocID="{BB0EEF77-20D7-DF49-B68E-B49CB2944792}" presName="ChildText" presStyleLbl="revTx" presStyleIdx="0" presStyleCnt="4" custScaleX="211938" custLinFactNeighborX="71300">
        <dgm:presLayoutVars>
          <dgm:chMax val="0"/>
          <dgm:chPref val="0"/>
          <dgm:bulletEnabled val="1"/>
        </dgm:presLayoutVars>
      </dgm:prSet>
      <dgm:spPr/>
    </dgm:pt>
    <dgm:pt modelId="{7DE4E398-3073-7F4E-98FF-5C2EF6CAF81C}" type="pres">
      <dgm:prSet presAssocID="{1B454CD5-48E8-9241-95B1-329D52945738}" presName="sibTrans" presStyleCnt="0"/>
      <dgm:spPr/>
    </dgm:pt>
    <dgm:pt modelId="{AE1410E8-A181-7C48-97A1-C45F52016F90}" type="pres">
      <dgm:prSet presAssocID="{46FAB541-F38B-D142-8968-EC859341E3F2}" presName="composite" presStyleCnt="0"/>
      <dgm:spPr/>
    </dgm:pt>
    <dgm:pt modelId="{5F4FECF9-9CD1-6D4F-A345-78C8D20D5ADC}" type="pres">
      <dgm:prSet presAssocID="{46FAB541-F38B-D142-8968-EC859341E3F2}" presName="bentUpArrow1" presStyleLbl="alignImgPlace1" presStyleIdx="1" presStyleCnt="4" custLinFactNeighborX="-36470" custLinFactNeighborY="-39333"/>
      <dgm:spPr/>
    </dgm:pt>
    <dgm:pt modelId="{D91F7C86-EFB0-5941-9F50-10C299C24175}" type="pres">
      <dgm:prSet presAssocID="{46FAB541-F38B-D142-8968-EC859341E3F2}" presName="ParentText" presStyleLbl="node1" presStyleIdx="1" presStyleCnt="5" custScaleX="200611" custScaleY="78206" custLinFactNeighborX="-13303" custLinFactNeighborY="-22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891AC-97D3-4442-BB0E-C7BFDEFA9879}" type="pres">
      <dgm:prSet presAssocID="{46FAB541-F38B-D142-8968-EC859341E3F2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4CADC70-3881-8844-95B9-69A10879EA0C}" type="pres">
      <dgm:prSet presAssocID="{A8D1DE55-BCD9-F243-9BA8-1E46D5034D85}" presName="sibTrans" presStyleCnt="0"/>
      <dgm:spPr/>
    </dgm:pt>
    <dgm:pt modelId="{952FB773-E9BA-654B-93B4-D0E15434DFF0}" type="pres">
      <dgm:prSet presAssocID="{2313F3DF-81EB-C54E-9749-E040C9014F0A}" presName="composite" presStyleCnt="0"/>
      <dgm:spPr/>
    </dgm:pt>
    <dgm:pt modelId="{E91A7DEE-D762-4C47-A888-B518935A46AD}" type="pres">
      <dgm:prSet presAssocID="{2313F3DF-81EB-C54E-9749-E040C9014F0A}" presName="bentUpArrow1" presStyleLbl="alignImgPlace1" presStyleIdx="2" presStyleCnt="4" custLinFactNeighborX="-43257" custLinFactNeighborY="-32767"/>
      <dgm:spPr/>
    </dgm:pt>
    <dgm:pt modelId="{D816F2DB-8E0B-D744-9623-D7CFE9D67D87}" type="pres">
      <dgm:prSet presAssocID="{2313F3DF-81EB-C54E-9749-E040C9014F0A}" presName="ParentText" presStyleLbl="node1" presStyleIdx="2" presStyleCnt="5" custScaleX="200611" custScaleY="78206" custLinFactNeighborX="-13476" custLinFactNeighborY="-114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9413D-E033-074C-BF4B-E0010312CA34}" type="pres">
      <dgm:prSet presAssocID="{2313F3DF-81EB-C54E-9749-E040C9014F0A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3B06383-6CB5-BD49-89FB-042AC120DAF7}" type="pres">
      <dgm:prSet presAssocID="{3E9C9C19-BF5E-014F-A48A-50D2FD73939D}" presName="sibTrans" presStyleCnt="0"/>
      <dgm:spPr/>
    </dgm:pt>
    <dgm:pt modelId="{C4451F58-DF80-2A4E-8F82-03F10218BDEC}" type="pres">
      <dgm:prSet presAssocID="{D01EBCBD-DB8E-8A4E-B696-377095F0F251}" presName="composite" presStyleCnt="0"/>
      <dgm:spPr/>
    </dgm:pt>
    <dgm:pt modelId="{C228FE3E-3F25-C848-9C94-070EB21E3BE7}" type="pres">
      <dgm:prSet presAssocID="{D01EBCBD-DB8E-8A4E-B696-377095F0F251}" presName="bentUpArrow1" presStyleLbl="alignImgPlace1" presStyleIdx="3" presStyleCnt="4" custLinFactNeighborX="-55676" custLinFactNeighborY="-11330"/>
      <dgm:spPr/>
    </dgm:pt>
    <dgm:pt modelId="{31EC2EE9-9D31-DE4F-AAFF-B019E8A9EB7B}" type="pres">
      <dgm:prSet presAssocID="{D01EBCBD-DB8E-8A4E-B696-377095F0F251}" presName="ParentText" presStyleLbl="node1" presStyleIdx="3" presStyleCnt="5" custScaleX="200611" custScaleY="78206" custLinFactNeighborX="-13649" custLinFactNeighborY="12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DC90B-2195-EE42-8AE0-BE8A2AF53A4B}" type="pres">
      <dgm:prSet presAssocID="{D01EBCBD-DB8E-8A4E-B696-377095F0F251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B617C26A-CC5E-C64C-9CEC-29F04365ED16}" type="pres">
      <dgm:prSet presAssocID="{245B175F-6997-1141-A385-09EBC0941742}" presName="sibTrans" presStyleCnt="0"/>
      <dgm:spPr/>
    </dgm:pt>
    <dgm:pt modelId="{A1AAF0E2-406A-6D47-8677-FF92E6341A9F}" type="pres">
      <dgm:prSet presAssocID="{AC2D42AC-3ABE-0E4C-990F-699BB369D6AD}" presName="composite" presStyleCnt="0"/>
      <dgm:spPr/>
    </dgm:pt>
    <dgm:pt modelId="{4E3203B7-2C06-3D4C-879C-E9C56573017A}" type="pres">
      <dgm:prSet presAssocID="{AC2D42AC-3ABE-0E4C-990F-699BB369D6AD}" presName="ParentText" presStyleLbl="node1" presStyleIdx="4" presStyleCnt="5" custScaleX="200611" custScaleY="78206" custLinFactNeighborX="-24797" custLinFactNeighborY="81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E82441-0B7A-4A41-A222-7377EA5EA6B3}" srcId="{4D2C4360-8A71-FF42-B308-D4134B5A089C}" destId="{D01EBCBD-DB8E-8A4E-B696-377095F0F251}" srcOrd="3" destOrd="0" parTransId="{C19F45D8-6DFD-284E-A838-49EAB913D2B7}" sibTransId="{245B175F-6997-1141-A385-09EBC0941742}"/>
    <dgm:cxn modelId="{F8C20A73-039A-2F47-8333-A1E85B684410}" srcId="{4D2C4360-8A71-FF42-B308-D4134B5A089C}" destId="{AC2D42AC-3ABE-0E4C-990F-699BB369D6AD}" srcOrd="4" destOrd="0" parTransId="{9308BAA9-0795-3348-A02E-F07AB1B79E47}" sibTransId="{9FE69F55-4932-E642-B983-FE353EAFB1DA}"/>
    <dgm:cxn modelId="{EDB0C935-EE27-7E48-B2F2-DFA486BE9685}" type="presOf" srcId="{4D2C4360-8A71-FF42-B308-D4134B5A089C}" destId="{1AEE072F-2141-C746-BEA8-1B1214807209}" srcOrd="0" destOrd="0" presId="urn:microsoft.com/office/officeart/2005/8/layout/StepDownProcess"/>
    <dgm:cxn modelId="{2C5FB6D9-8A01-9343-8F6B-920DD56996E3}" type="presOf" srcId="{46FAB541-F38B-D142-8968-EC859341E3F2}" destId="{D91F7C86-EFB0-5941-9F50-10C299C24175}" srcOrd="0" destOrd="0" presId="urn:microsoft.com/office/officeart/2005/8/layout/StepDownProcess"/>
    <dgm:cxn modelId="{A849F689-340F-4F44-82CB-E1C4D5DA4B64}" type="presOf" srcId="{AC2D42AC-3ABE-0E4C-990F-699BB369D6AD}" destId="{4E3203B7-2C06-3D4C-879C-E9C56573017A}" srcOrd="0" destOrd="0" presId="urn:microsoft.com/office/officeart/2005/8/layout/StepDownProcess"/>
    <dgm:cxn modelId="{3FD66D33-2EA1-0B4C-B871-1D1FF8464D7C}" srcId="{4D2C4360-8A71-FF42-B308-D4134B5A089C}" destId="{46FAB541-F38B-D142-8968-EC859341E3F2}" srcOrd="1" destOrd="0" parTransId="{3360821E-D86C-BF41-B8BE-BAF426035FA2}" sibTransId="{A8D1DE55-BCD9-F243-9BA8-1E46D5034D85}"/>
    <dgm:cxn modelId="{17292DD2-C079-8748-B5F6-CC01059C7F19}" type="presOf" srcId="{2313F3DF-81EB-C54E-9749-E040C9014F0A}" destId="{D816F2DB-8E0B-D744-9623-D7CFE9D67D87}" srcOrd="0" destOrd="0" presId="urn:microsoft.com/office/officeart/2005/8/layout/StepDownProcess"/>
    <dgm:cxn modelId="{A694021A-5079-E641-BCB0-A0FD5B609D2D}" type="presOf" srcId="{BB0EEF77-20D7-DF49-B68E-B49CB2944792}" destId="{66DF6E69-DF82-BE4B-BD51-E968D6D0FC00}" srcOrd="0" destOrd="0" presId="urn:microsoft.com/office/officeart/2005/8/layout/StepDownProcess"/>
    <dgm:cxn modelId="{67F556A5-B859-8742-ACE3-5D3B2071A7AF}" srcId="{4D2C4360-8A71-FF42-B308-D4134B5A089C}" destId="{BB0EEF77-20D7-DF49-B68E-B49CB2944792}" srcOrd="0" destOrd="0" parTransId="{AACC92C7-CD0E-0342-AAC2-5156F1EB3865}" sibTransId="{1B454CD5-48E8-9241-95B1-329D52945738}"/>
    <dgm:cxn modelId="{09D7B096-BEA6-FC4A-8C4F-52E4EBDC4B4C}" srcId="{4D2C4360-8A71-FF42-B308-D4134B5A089C}" destId="{2313F3DF-81EB-C54E-9749-E040C9014F0A}" srcOrd="2" destOrd="0" parTransId="{16EA850C-769A-FF44-8C6F-6EEB6F3FD172}" sibTransId="{3E9C9C19-BF5E-014F-A48A-50D2FD73939D}"/>
    <dgm:cxn modelId="{75542C73-EC8F-E843-8CCA-51DE214B5A64}" type="presOf" srcId="{D01EBCBD-DB8E-8A4E-B696-377095F0F251}" destId="{31EC2EE9-9D31-DE4F-AAFF-B019E8A9EB7B}" srcOrd="0" destOrd="0" presId="urn:microsoft.com/office/officeart/2005/8/layout/StepDownProcess"/>
    <dgm:cxn modelId="{A39166D2-DD3A-1342-B434-13D4A7E3196F}" type="presParOf" srcId="{1AEE072F-2141-C746-BEA8-1B1214807209}" destId="{8B2EA726-2ADC-B44D-A42F-BFAAA920338F}" srcOrd="0" destOrd="0" presId="urn:microsoft.com/office/officeart/2005/8/layout/StepDownProcess"/>
    <dgm:cxn modelId="{2A2CD4EE-BC19-624D-8EE0-08A41E5008C6}" type="presParOf" srcId="{8B2EA726-2ADC-B44D-A42F-BFAAA920338F}" destId="{D03C8989-5FE6-3D41-9276-3A967B8902F5}" srcOrd="0" destOrd="0" presId="urn:microsoft.com/office/officeart/2005/8/layout/StepDownProcess"/>
    <dgm:cxn modelId="{7C1B914F-DD6F-9747-99DB-E20246A8186C}" type="presParOf" srcId="{8B2EA726-2ADC-B44D-A42F-BFAAA920338F}" destId="{66DF6E69-DF82-BE4B-BD51-E968D6D0FC00}" srcOrd="1" destOrd="0" presId="urn:microsoft.com/office/officeart/2005/8/layout/StepDownProcess"/>
    <dgm:cxn modelId="{F21C8A92-6A4B-4543-AD7B-47394A1C7A9B}" type="presParOf" srcId="{8B2EA726-2ADC-B44D-A42F-BFAAA920338F}" destId="{90A8BAD0-4D58-0449-906C-FFA890F4A59B}" srcOrd="2" destOrd="0" presId="urn:microsoft.com/office/officeart/2005/8/layout/StepDownProcess"/>
    <dgm:cxn modelId="{7BE2FCF9-F509-4347-B3E8-6B866F553303}" type="presParOf" srcId="{1AEE072F-2141-C746-BEA8-1B1214807209}" destId="{7DE4E398-3073-7F4E-98FF-5C2EF6CAF81C}" srcOrd="1" destOrd="0" presId="urn:microsoft.com/office/officeart/2005/8/layout/StepDownProcess"/>
    <dgm:cxn modelId="{634F9778-D125-DC43-8AA8-5A1FE927A72A}" type="presParOf" srcId="{1AEE072F-2141-C746-BEA8-1B1214807209}" destId="{AE1410E8-A181-7C48-97A1-C45F52016F90}" srcOrd="2" destOrd="0" presId="urn:microsoft.com/office/officeart/2005/8/layout/StepDownProcess"/>
    <dgm:cxn modelId="{D12F343F-07E6-E340-8754-5D855DCFB454}" type="presParOf" srcId="{AE1410E8-A181-7C48-97A1-C45F52016F90}" destId="{5F4FECF9-9CD1-6D4F-A345-78C8D20D5ADC}" srcOrd="0" destOrd="0" presId="urn:microsoft.com/office/officeart/2005/8/layout/StepDownProcess"/>
    <dgm:cxn modelId="{5FCBBC45-A210-D645-B5B0-9FCD5DF2390A}" type="presParOf" srcId="{AE1410E8-A181-7C48-97A1-C45F52016F90}" destId="{D91F7C86-EFB0-5941-9F50-10C299C24175}" srcOrd="1" destOrd="0" presId="urn:microsoft.com/office/officeart/2005/8/layout/StepDownProcess"/>
    <dgm:cxn modelId="{68299361-C05D-9542-99A5-C7BE3CE7ECA4}" type="presParOf" srcId="{AE1410E8-A181-7C48-97A1-C45F52016F90}" destId="{6DA891AC-97D3-4442-BB0E-C7BFDEFA9879}" srcOrd="2" destOrd="0" presId="urn:microsoft.com/office/officeart/2005/8/layout/StepDownProcess"/>
    <dgm:cxn modelId="{EFB8E075-8901-3947-A32C-DDA7323B6FE1}" type="presParOf" srcId="{1AEE072F-2141-C746-BEA8-1B1214807209}" destId="{84CADC70-3881-8844-95B9-69A10879EA0C}" srcOrd="3" destOrd="0" presId="urn:microsoft.com/office/officeart/2005/8/layout/StepDownProcess"/>
    <dgm:cxn modelId="{7AE41103-E2B3-3E47-B152-DD8CAE872EDC}" type="presParOf" srcId="{1AEE072F-2141-C746-BEA8-1B1214807209}" destId="{952FB773-E9BA-654B-93B4-D0E15434DFF0}" srcOrd="4" destOrd="0" presId="urn:microsoft.com/office/officeart/2005/8/layout/StepDownProcess"/>
    <dgm:cxn modelId="{98106B61-96D0-E64B-8D4B-E95932913D3D}" type="presParOf" srcId="{952FB773-E9BA-654B-93B4-D0E15434DFF0}" destId="{E91A7DEE-D762-4C47-A888-B518935A46AD}" srcOrd="0" destOrd="0" presId="urn:microsoft.com/office/officeart/2005/8/layout/StepDownProcess"/>
    <dgm:cxn modelId="{86E4E1D9-46E1-F348-B33C-AAA79C3D9865}" type="presParOf" srcId="{952FB773-E9BA-654B-93B4-D0E15434DFF0}" destId="{D816F2DB-8E0B-D744-9623-D7CFE9D67D87}" srcOrd="1" destOrd="0" presId="urn:microsoft.com/office/officeart/2005/8/layout/StepDownProcess"/>
    <dgm:cxn modelId="{BACAB044-6A7E-FD4A-8C93-38C70668079D}" type="presParOf" srcId="{952FB773-E9BA-654B-93B4-D0E15434DFF0}" destId="{37C9413D-E033-074C-BF4B-E0010312CA34}" srcOrd="2" destOrd="0" presId="urn:microsoft.com/office/officeart/2005/8/layout/StepDownProcess"/>
    <dgm:cxn modelId="{82E4C44B-8112-6C4C-AEF3-877B4EF8A3A8}" type="presParOf" srcId="{1AEE072F-2141-C746-BEA8-1B1214807209}" destId="{23B06383-6CB5-BD49-89FB-042AC120DAF7}" srcOrd="5" destOrd="0" presId="urn:microsoft.com/office/officeart/2005/8/layout/StepDownProcess"/>
    <dgm:cxn modelId="{CCFA578D-4F31-6D44-BF63-0719A27E9DE3}" type="presParOf" srcId="{1AEE072F-2141-C746-BEA8-1B1214807209}" destId="{C4451F58-DF80-2A4E-8F82-03F10218BDEC}" srcOrd="6" destOrd="0" presId="urn:microsoft.com/office/officeart/2005/8/layout/StepDownProcess"/>
    <dgm:cxn modelId="{0184F0A3-F484-9542-A8C3-479FC2151DDE}" type="presParOf" srcId="{C4451F58-DF80-2A4E-8F82-03F10218BDEC}" destId="{C228FE3E-3F25-C848-9C94-070EB21E3BE7}" srcOrd="0" destOrd="0" presId="urn:microsoft.com/office/officeart/2005/8/layout/StepDownProcess"/>
    <dgm:cxn modelId="{F6467AB6-3843-C940-9390-225BB172C23D}" type="presParOf" srcId="{C4451F58-DF80-2A4E-8F82-03F10218BDEC}" destId="{31EC2EE9-9D31-DE4F-AAFF-B019E8A9EB7B}" srcOrd="1" destOrd="0" presId="urn:microsoft.com/office/officeart/2005/8/layout/StepDownProcess"/>
    <dgm:cxn modelId="{FB3338AD-32DF-0340-BCF3-0A8FB2E60349}" type="presParOf" srcId="{C4451F58-DF80-2A4E-8F82-03F10218BDEC}" destId="{2CADC90B-2195-EE42-8AE0-BE8A2AF53A4B}" srcOrd="2" destOrd="0" presId="urn:microsoft.com/office/officeart/2005/8/layout/StepDownProcess"/>
    <dgm:cxn modelId="{2E3C26D0-F0C2-EA40-A770-E986BC7C5741}" type="presParOf" srcId="{1AEE072F-2141-C746-BEA8-1B1214807209}" destId="{B617C26A-CC5E-C64C-9CEC-29F04365ED16}" srcOrd="7" destOrd="0" presId="urn:microsoft.com/office/officeart/2005/8/layout/StepDownProcess"/>
    <dgm:cxn modelId="{86BBAD0E-4295-B146-BE9E-E2178FCC5781}" type="presParOf" srcId="{1AEE072F-2141-C746-BEA8-1B1214807209}" destId="{A1AAF0E2-406A-6D47-8677-FF92E6341A9F}" srcOrd="8" destOrd="0" presId="urn:microsoft.com/office/officeart/2005/8/layout/StepDownProcess"/>
    <dgm:cxn modelId="{177BB582-C989-2348-B0CD-51FABC50E78B}" type="presParOf" srcId="{A1AAF0E2-406A-6D47-8677-FF92E6341A9F}" destId="{4E3203B7-2C06-3D4C-879C-E9C56573017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2C4360-8A71-FF42-B308-D4134B5A089C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0EEF77-20D7-DF49-B68E-B49CB2944792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ka-GE" sz="1100" b="1" dirty="0">
              <a:solidFill>
                <a:schemeClr val="accent1">
                  <a:lumMod val="75000"/>
                </a:schemeClr>
              </a:solidFill>
            </a:rPr>
            <a:t>ოპერატორი იძენს კომპენსირებადი </a:t>
          </a:r>
          <a:r>
            <a:rPr lang="en-US" sz="1100" b="1" dirty="0">
              <a:solidFill>
                <a:schemeClr val="accent1">
                  <a:lumMod val="75000"/>
                </a:schemeClr>
              </a:solidFill>
            </a:rPr>
            <a:t>CO2</a:t>
          </a:r>
          <a:r>
            <a:rPr lang="ka-GE" sz="1100" b="1" dirty="0">
              <a:solidFill>
                <a:schemeClr val="accent1">
                  <a:lumMod val="75000"/>
                </a:schemeClr>
              </a:solidFill>
            </a:rPr>
            <a:t>-ის შესაბამის გამონაბოლქვის ერთეულებს</a:t>
          </a:r>
          <a:endParaRPr lang="en-US" sz="1100" b="1" dirty="0">
            <a:solidFill>
              <a:schemeClr val="accent1">
                <a:lumMod val="75000"/>
              </a:schemeClr>
            </a:solidFill>
          </a:endParaRPr>
        </a:p>
      </dgm:t>
    </dgm:pt>
    <dgm:pt modelId="{AACC92C7-CD0E-0342-AAC2-5156F1EB3865}" type="parTrans" cxnId="{67F556A5-B859-8742-ACE3-5D3B2071A7AF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1B454CD5-48E8-9241-95B1-329D52945738}" type="sibTrans" cxnId="{67F556A5-B859-8742-ACE3-5D3B2071A7AF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46FAB541-F38B-D142-8968-EC859341E3F2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100" b="1" dirty="0">
              <a:solidFill>
                <a:schemeClr val="accent1">
                  <a:lumMod val="75000"/>
                </a:schemeClr>
              </a:solidFill>
            </a:rPr>
            <a:t>ოპერატორი აუქმებს შეძენილ გამონაბოლქვის ერთეულებს</a:t>
          </a:r>
          <a:endParaRPr lang="en-US" sz="1100" b="1" dirty="0">
            <a:solidFill>
              <a:schemeClr val="accent1">
                <a:lumMod val="75000"/>
              </a:schemeClr>
            </a:solidFill>
          </a:endParaRPr>
        </a:p>
      </dgm:t>
    </dgm:pt>
    <dgm:pt modelId="{3360821E-D86C-BF41-B8BE-BAF426035FA2}" type="parTrans" cxnId="{3FD66D33-2EA1-0B4C-B871-1D1FF8464D7C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A8D1DE55-BCD9-F243-9BA8-1E46D5034D85}" type="sibTrans" cxnId="{3FD66D33-2EA1-0B4C-B871-1D1FF8464D7C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2313F3DF-81EB-C54E-9749-E040C9014F0A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050" b="1" dirty="0">
              <a:solidFill>
                <a:schemeClr val="accent1">
                  <a:lumMod val="75000"/>
                </a:schemeClr>
              </a:solidFill>
            </a:rPr>
            <a:t>შეძენილი და გაუქმებული გამონაბოლქვის ერთეულების ასახვა ხდება ამავე </a:t>
          </a:r>
          <a:r>
            <a:rPr lang="ka-GE" sz="1000" b="1" dirty="0">
              <a:solidFill>
                <a:schemeClr val="accent1">
                  <a:lumMod val="75000"/>
                </a:schemeClr>
              </a:solidFill>
            </a:rPr>
            <a:t>პროგრამის</a:t>
          </a:r>
          <a:r>
            <a:rPr lang="ka-GE" sz="1050" b="1" dirty="0">
              <a:solidFill>
                <a:schemeClr val="accent1">
                  <a:lumMod val="75000"/>
                </a:schemeClr>
              </a:solidFill>
            </a:rPr>
            <a:t> რეესტრში</a:t>
          </a:r>
          <a:endParaRPr lang="en-US" sz="1050" b="1" dirty="0">
            <a:solidFill>
              <a:schemeClr val="accent1">
                <a:lumMod val="75000"/>
              </a:schemeClr>
            </a:solidFill>
          </a:endParaRPr>
        </a:p>
      </dgm:t>
    </dgm:pt>
    <dgm:pt modelId="{16EA850C-769A-FF44-8C6F-6EEB6F3FD172}" type="parTrans" cxnId="{09D7B096-BEA6-FC4A-8C4F-52E4EBDC4B4C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3E9C9C19-BF5E-014F-A48A-50D2FD73939D}" type="sibTrans" cxnId="{09D7B096-BEA6-FC4A-8C4F-52E4EBDC4B4C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D01EBCBD-DB8E-8A4E-B696-377095F0F251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050" b="1" dirty="0">
              <a:solidFill>
                <a:schemeClr val="accent1">
                  <a:lumMod val="75000"/>
                </a:schemeClr>
              </a:solidFill>
            </a:rPr>
            <a:t>ოპერატორი გაუქმებული ერთეულების ანგარიშს წარუდგენს დამმოწმებელ ორგანოს</a:t>
          </a:r>
          <a:endParaRPr lang="en-US" sz="1050" b="1" dirty="0">
            <a:solidFill>
              <a:schemeClr val="accent1">
                <a:lumMod val="75000"/>
              </a:schemeClr>
            </a:solidFill>
          </a:endParaRPr>
        </a:p>
      </dgm:t>
    </dgm:pt>
    <dgm:pt modelId="{C19F45D8-6DFD-284E-A838-49EAB913D2B7}" type="parTrans" cxnId="{9EE82441-0B7A-4A41-A222-7377EA5EA6B3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245B175F-6997-1141-A385-09EBC0941742}" type="sibTrans" cxnId="{9EE82441-0B7A-4A41-A222-7377EA5EA6B3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AC2D42AC-3ABE-0E4C-990F-699BB369D6AD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000" b="1" dirty="0">
              <a:solidFill>
                <a:schemeClr val="accent1">
                  <a:lumMod val="75000"/>
                </a:schemeClr>
              </a:solidFill>
            </a:rPr>
            <a:t>ოპერატორი და დამმოწმებელი ორგანო ანგარიშს წარუდგენენ სახელმწიფოს</a:t>
          </a:r>
          <a:endParaRPr lang="en-US" sz="1000" b="1" dirty="0">
            <a:solidFill>
              <a:schemeClr val="accent1">
                <a:lumMod val="75000"/>
              </a:schemeClr>
            </a:solidFill>
          </a:endParaRPr>
        </a:p>
      </dgm:t>
    </dgm:pt>
    <dgm:pt modelId="{9308BAA9-0795-3348-A02E-F07AB1B79E47}" type="parTrans" cxnId="{F8C20A73-039A-2F47-8333-A1E85B684410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9FE69F55-4932-E642-B983-FE353EAFB1DA}" type="sibTrans" cxnId="{F8C20A73-039A-2F47-8333-A1E85B684410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1AEE072F-2141-C746-BEA8-1B1214807209}" type="pres">
      <dgm:prSet presAssocID="{4D2C4360-8A71-FF42-B308-D4134B5A089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B2EA726-2ADC-B44D-A42F-BFAAA920338F}" type="pres">
      <dgm:prSet presAssocID="{BB0EEF77-20D7-DF49-B68E-B49CB2944792}" presName="composite" presStyleCnt="0"/>
      <dgm:spPr/>
    </dgm:pt>
    <dgm:pt modelId="{D03C8989-5FE6-3D41-9276-3A967B8902F5}" type="pres">
      <dgm:prSet presAssocID="{BB0EEF77-20D7-DF49-B68E-B49CB2944792}" presName="bentUpArrow1" presStyleLbl="alignImgPlace1" presStyleIdx="0" presStyleCnt="4" custLinFactNeighborX="-36214" custLinFactNeighborY="-52310"/>
      <dgm:spPr/>
    </dgm:pt>
    <dgm:pt modelId="{66DF6E69-DF82-BE4B-BD51-E968D6D0FC00}" type="pres">
      <dgm:prSet presAssocID="{BB0EEF77-20D7-DF49-B68E-B49CB2944792}" presName="ParentText" presStyleLbl="node1" presStyleIdx="0" presStyleCnt="5" custScaleX="200611" custScaleY="78206" custLinFactNeighborX="1179" custLinFactNeighborY="-275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8BAD0-4D58-0449-906C-FFA890F4A59B}" type="pres">
      <dgm:prSet presAssocID="{BB0EEF77-20D7-DF49-B68E-B49CB2944792}" presName="ChildText" presStyleLbl="revTx" presStyleIdx="0" presStyleCnt="4" custScaleX="211938" custLinFactNeighborX="71300">
        <dgm:presLayoutVars>
          <dgm:chMax val="0"/>
          <dgm:chPref val="0"/>
          <dgm:bulletEnabled val="1"/>
        </dgm:presLayoutVars>
      </dgm:prSet>
      <dgm:spPr/>
    </dgm:pt>
    <dgm:pt modelId="{7DE4E398-3073-7F4E-98FF-5C2EF6CAF81C}" type="pres">
      <dgm:prSet presAssocID="{1B454CD5-48E8-9241-95B1-329D52945738}" presName="sibTrans" presStyleCnt="0"/>
      <dgm:spPr/>
    </dgm:pt>
    <dgm:pt modelId="{AE1410E8-A181-7C48-97A1-C45F52016F90}" type="pres">
      <dgm:prSet presAssocID="{46FAB541-F38B-D142-8968-EC859341E3F2}" presName="composite" presStyleCnt="0"/>
      <dgm:spPr/>
    </dgm:pt>
    <dgm:pt modelId="{5F4FECF9-9CD1-6D4F-A345-78C8D20D5ADC}" type="pres">
      <dgm:prSet presAssocID="{46FAB541-F38B-D142-8968-EC859341E3F2}" presName="bentUpArrow1" presStyleLbl="alignImgPlace1" presStyleIdx="1" presStyleCnt="4" custLinFactNeighborX="-36470" custLinFactNeighborY="-39333"/>
      <dgm:spPr/>
    </dgm:pt>
    <dgm:pt modelId="{D91F7C86-EFB0-5941-9F50-10C299C24175}" type="pres">
      <dgm:prSet presAssocID="{46FAB541-F38B-D142-8968-EC859341E3F2}" presName="ParentText" presStyleLbl="node1" presStyleIdx="1" presStyleCnt="5" custScaleX="200611" custScaleY="78206" custLinFactNeighborX="-13303" custLinFactNeighborY="-22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891AC-97D3-4442-BB0E-C7BFDEFA9879}" type="pres">
      <dgm:prSet presAssocID="{46FAB541-F38B-D142-8968-EC859341E3F2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4CADC70-3881-8844-95B9-69A10879EA0C}" type="pres">
      <dgm:prSet presAssocID="{A8D1DE55-BCD9-F243-9BA8-1E46D5034D85}" presName="sibTrans" presStyleCnt="0"/>
      <dgm:spPr/>
    </dgm:pt>
    <dgm:pt modelId="{952FB773-E9BA-654B-93B4-D0E15434DFF0}" type="pres">
      <dgm:prSet presAssocID="{2313F3DF-81EB-C54E-9749-E040C9014F0A}" presName="composite" presStyleCnt="0"/>
      <dgm:spPr/>
    </dgm:pt>
    <dgm:pt modelId="{E91A7DEE-D762-4C47-A888-B518935A46AD}" type="pres">
      <dgm:prSet presAssocID="{2313F3DF-81EB-C54E-9749-E040C9014F0A}" presName="bentUpArrow1" presStyleLbl="alignImgPlace1" presStyleIdx="2" presStyleCnt="4" custLinFactNeighborX="-43257" custLinFactNeighborY="-32767"/>
      <dgm:spPr/>
    </dgm:pt>
    <dgm:pt modelId="{D816F2DB-8E0B-D744-9623-D7CFE9D67D87}" type="pres">
      <dgm:prSet presAssocID="{2313F3DF-81EB-C54E-9749-E040C9014F0A}" presName="ParentText" presStyleLbl="node1" presStyleIdx="2" presStyleCnt="5" custScaleX="200611" custScaleY="78206" custLinFactNeighborX="-13476" custLinFactNeighborY="-114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9413D-E033-074C-BF4B-E0010312CA34}" type="pres">
      <dgm:prSet presAssocID="{2313F3DF-81EB-C54E-9749-E040C9014F0A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3B06383-6CB5-BD49-89FB-042AC120DAF7}" type="pres">
      <dgm:prSet presAssocID="{3E9C9C19-BF5E-014F-A48A-50D2FD73939D}" presName="sibTrans" presStyleCnt="0"/>
      <dgm:spPr/>
    </dgm:pt>
    <dgm:pt modelId="{C4451F58-DF80-2A4E-8F82-03F10218BDEC}" type="pres">
      <dgm:prSet presAssocID="{D01EBCBD-DB8E-8A4E-B696-377095F0F251}" presName="composite" presStyleCnt="0"/>
      <dgm:spPr/>
    </dgm:pt>
    <dgm:pt modelId="{C228FE3E-3F25-C848-9C94-070EB21E3BE7}" type="pres">
      <dgm:prSet presAssocID="{D01EBCBD-DB8E-8A4E-B696-377095F0F251}" presName="bentUpArrow1" presStyleLbl="alignImgPlace1" presStyleIdx="3" presStyleCnt="4" custLinFactNeighborX="-55676" custLinFactNeighborY="-11330"/>
      <dgm:spPr/>
    </dgm:pt>
    <dgm:pt modelId="{31EC2EE9-9D31-DE4F-AAFF-B019E8A9EB7B}" type="pres">
      <dgm:prSet presAssocID="{D01EBCBD-DB8E-8A4E-B696-377095F0F251}" presName="ParentText" presStyleLbl="node1" presStyleIdx="3" presStyleCnt="5" custScaleX="200611" custScaleY="78206" custLinFactNeighborX="-13649" custLinFactNeighborY="12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DC90B-2195-EE42-8AE0-BE8A2AF53A4B}" type="pres">
      <dgm:prSet presAssocID="{D01EBCBD-DB8E-8A4E-B696-377095F0F251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B617C26A-CC5E-C64C-9CEC-29F04365ED16}" type="pres">
      <dgm:prSet presAssocID="{245B175F-6997-1141-A385-09EBC0941742}" presName="sibTrans" presStyleCnt="0"/>
      <dgm:spPr/>
    </dgm:pt>
    <dgm:pt modelId="{A1AAF0E2-406A-6D47-8677-FF92E6341A9F}" type="pres">
      <dgm:prSet presAssocID="{AC2D42AC-3ABE-0E4C-990F-699BB369D6AD}" presName="composite" presStyleCnt="0"/>
      <dgm:spPr/>
    </dgm:pt>
    <dgm:pt modelId="{4E3203B7-2C06-3D4C-879C-E9C56573017A}" type="pres">
      <dgm:prSet presAssocID="{AC2D42AC-3ABE-0E4C-990F-699BB369D6AD}" presName="ParentText" presStyleLbl="node1" presStyleIdx="4" presStyleCnt="5" custScaleX="200611" custScaleY="78206" custLinFactNeighborX="-24797" custLinFactNeighborY="81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E82441-0B7A-4A41-A222-7377EA5EA6B3}" srcId="{4D2C4360-8A71-FF42-B308-D4134B5A089C}" destId="{D01EBCBD-DB8E-8A4E-B696-377095F0F251}" srcOrd="3" destOrd="0" parTransId="{C19F45D8-6DFD-284E-A838-49EAB913D2B7}" sibTransId="{245B175F-6997-1141-A385-09EBC0941742}"/>
    <dgm:cxn modelId="{F8C20A73-039A-2F47-8333-A1E85B684410}" srcId="{4D2C4360-8A71-FF42-B308-D4134B5A089C}" destId="{AC2D42AC-3ABE-0E4C-990F-699BB369D6AD}" srcOrd="4" destOrd="0" parTransId="{9308BAA9-0795-3348-A02E-F07AB1B79E47}" sibTransId="{9FE69F55-4932-E642-B983-FE353EAFB1DA}"/>
    <dgm:cxn modelId="{EDB0C935-EE27-7E48-B2F2-DFA486BE9685}" type="presOf" srcId="{4D2C4360-8A71-FF42-B308-D4134B5A089C}" destId="{1AEE072F-2141-C746-BEA8-1B1214807209}" srcOrd="0" destOrd="0" presId="urn:microsoft.com/office/officeart/2005/8/layout/StepDownProcess"/>
    <dgm:cxn modelId="{2C5FB6D9-8A01-9343-8F6B-920DD56996E3}" type="presOf" srcId="{46FAB541-F38B-D142-8968-EC859341E3F2}" destId="{D91F7C86-EFB0-5941-9F50-10C299C24175}" srcOrd="0" destOrd="0" presId="urn:microsoft.com/office/officeart/2005/8/layout/StepDownProcess"/>
    <dgm:cxn modelId="{A849F689-340F-4F44-82CB-E1C4D5DA4B64}" type="presOf" srcId="{AC2D42AC-3ABE-0E4C-990F-699BB369D6AD}" destId="{4E3203B7-2C06-3D4C-879C-E9C56573017A}" srcOrd="0" destOrd="0" presId="urn:microsoft.com/office/officeart/2005/8/layout/StepDownProcess"/>
    <dgm:cxn modelId="{3FD66D33-2EA1-0B4C-B871-1D1FF8464D7C}" srcId="{4D2C4360-8A71-FF42-B308-D4134B5A089C}" destId="{46FAB541-F38B-D142-8968-EC859341E3F2}" srcOrd="1" destOrd="0" parTransId="{3360821E-D86C-BF41-B8BE-BAF426035FA2}" sibTransId="{A8D1DE55-BCD9-F243-9BA8-1E46D5034D85}"/>
    <dgm:cxn modelId="{17292DD2-C079-8748-B5F6-CC01059C7F19}" type="presOf" srcId="{2313F3DF-81EB-C54E-9749-E040C9014F0A}" destId="{D816F2DB-8E0B-D744-9623-D7CFE9D67D87}" srcOrd="0" destOrd="0" presId="urn:microsoft.com/office/officeart/2005/8/layout/StepDownProcess"/>
    <dgm:cxn modelId="{A694021A-5079-E641-BCB0-A0FD5B609D2D}" type="presOf" srcId="{BB0EEF77-20D7-DF49-B68E-B49CB2944792}" destId="{66DF6E69-DF82-BE4B-BD51-E968D6D0FC00}" srcOrd="0" destOrd="0" presId="urn:microsoft.com/office/officeart/2005/8/layout/StepDownProcess"/>
    <dgm:cxn modelId="{67F556A5-B859-8742-ACE3-5D3B2071A7AF}" srcId="{4D2C4360-8A71-FF42-B308-D4134B5A089C}" destId="{BB0EEF77-20D7-DF49-B68E-B49CB2944792}" srcOrd="0" destOrd="0" parTransId="{AACC92C7-CD0E-0342-AAC2-5156F1EB3865}" sibTransId="{1B454CD5-48E8-9241-95B1-329D52945738}"/>
    <dgm:cxn modelId="{09D7B096-BEA6-FC4A-8C4F-52E4EBDC4B4C}" srcId="{4D2C4360-8A71-FF42-B308-D4134B5A089C}" destId="{2313F3DF-81EB-C54E-9749-E040C9014F0A}" srcOrd="2" destOrd="0" parTransId="{16EA850C-769A-FF44-8C6F-6EEB6F3FD172}" sibTransId="{3E9C9C19-BF5E-014F-A48A-50D2FD73939D}"/>
    <dgm:cxn modelId="{75542C73-EC8F-E843-8CCA-51DE214B5A64}" type="presOf" srcId="{D01EBCBD-DB8E-8A4E-B696-377095F0F251}" destId="{31EC2EE9-9D31-DE4F-AAFF-B019E8A9EB7B}" srcOrd="0" destOrd="0" presId="urn:microsoft.com/office/officeart/2005/8/layout/StepDownProcess"/>
    <dgm:cxn modelId="{A39166D2-DD3A-1342-B434-13D4A7E3196F}" type="presParOf" srcId="{1AEE072F-2141-C746-BEA8-1B1214807209}" destId="{8B2EA726-2ADC-B44D-A42F-BFAAA920338F}" srcOrd="0" destOrd="0" presId="urn:microsoft.com/office/officeart/2005/8/layout/StepDownProcess"/>
    <dgm:cxn modelId="{2A2CD4EE-BC19-624D-8EE0-08A41E5008C6}" type="presParOf" srcId="{8B2EA726-2ADC-B44D-A42F-BFAAA920338F}" destId="{D03C8989-5FE6-3D41-9276-3A967B8902F5}" srcOrd="0" destOrd="0" presId="urn:microsoft.com/office/officeart/2005/8/layout/StepDownProcess"/>
    <dgm:cxn modelId="{7C1B914F-DD6F-9747-99DB-E20246A8186C}" type="presParOf" srcId="{8B2EA726-2ADC-B44D-A42F-BFAAA920338F}" destId="{66DF6E69-DF82-BE4B-BD51-E968D6D0FC00}" srcOrd="1" destOrd="0" presId="urn:microsoft.com/office/officeart/2005/8/layout/StepDownProcess"/>
    <dgm:cxn modelId="{F21C8A92-6A4B-4543-AD7B-47394A1C7A9B}" type="presParOf" srcId="{8B2EA726-2ADC-B44D-A42F-BFAAA920338F}" destId="{90A8BAD0-4D58-0449-906C-FFA890F4A59B}" srcOrd="2" destOrd="0" presId="urn:microsoft.com/office/officeart/2005/8/layout/StepDownProcess"/>
    <dgm:cxn modelId="{7BE2FCF9-F509-4347-B3E8-6B866F553303}" type="presParOf" srcId="{1AEE072F-2141-C746-BEA8-1B1214807209}" destId="{7DE4E398-3073-7F4E-98FF-5C2EF6CAF81C}" srcOrd="1" destOrd="0" presId="urn:microsoft.com/office/officeart/2005/8/layout/StepDownProcess"/>
    <dgm:cxn modelId="{634F9778-D125-DC43-8AA8-5A1FE927A72A}" type="presParOf" srcId="{1AEE072F-2141-C746-BEA8-1B1214807209}" destId="{AE1410E8-A181-7C48-97A1-C45F52016F90}" srcOrd="2" destOrd="0" presId="urn:microsoft.com/office/officeart/2005/8/layout/StepDownProcess"/>
    <dgm:cxn modelId="{D12F343F-07E6-E340-8754-5D855DCFB454}" type="presParOf" srcId="{AE1410E8-A181-7C48-97A1-C45F52016F90}" destId="{5F4FECF9-9CD1-6D4F-A345-78C8D20D5ADC}" srcOrd="0" destOrd="0" presId="urn:microsoft.com/office/officeart/2005/8/layout/StepDownProcess"/>
    <dgm:cxn modelId="{5FCBBC45-A210-D645-B5B0-9FCD5DF2390A}" type="presParOf" srcId="{AE1410E8-A181-7C48-97A1-C45F52016F90}" destId="{D91F7C86-EFB0-5941-9F50-10C299C24175}" srcOrd="1" destOrd="0" presId="urn:microsoft.com/office/officeart/2005/8/layout/StepDownProcess"/>
    <dgm:cxn modelId="{68299361-C05D-9542-99A5-C7BE3CE7ECA4}" type="presParOf" srcId="{AE1410E8-A181-7C48-97A1-C45F52016F90}" destId="{6DA891AC-97D3-4442-BB0E-C7BFDEFA9879}" srcOrd="2" destOrd="0" presId="urn:microsoft.com/office/officeart/2005/8/layout/StepDownProcess"/>
    <dgm:cxn modelId="{EFB8E075-8901-3947-A32C-DDA7323B6FE1}" type="presParOf" srcId="{1AEE072F-2141-C746-BEA8-1B1214807209}" destId="{84CADC70-3881-8844-95B9-69A10879EA0C}" srcOrd="3" destOrd="0" presId="urn:microsoft.com/office/officeart/2005/8/layout/StepDownProcess"/>
    <dgm:cxn modelId="{7AE41103-E2B3-3E47-B152-DD8CAE872EDC}" type="presParOf" srcId="{1AEE072F-2141-C746-BEA8-1B1214807209}" destId="{952FB773-E9BA-654B-93B4-D0E15434DFF0}" srcOrd="4" destOrd="0" presId="urn:microsoft.com/office/officeart/2005/8/layout/StepDownProcess"/>
    <dgm:cxn modelId="{98106B61-96D0-E64B-8D4B-E95932913D3D}" type="presParOf" srcId="{952FB773-E9BA-654B-93B4-D0E15434DFF0}" destId="{E91A7DEE-D762-4C47-A888-B518935A46AD}" srcOrd="0" destOrd="0" presId="urn:microsoft.com/office/officeart/2005/8/layout/StepDownProcess"/>
    <dgm:cxn modelId="{86E4E1D9-46E1-F348-B33C-AAA79C3D9865}" type="presParOf" srcId="{952FB773-E9BA-654B-93B4-D0E15434DFF0}" destId="{D816F2DB-8E0B-D744-9623-D7CFE9D67D87}" srcOrd="1" destOrd="0" presId="urn:microsoft.com/office/officeart/2005/8/layout/StepDownProcess"/>
    <dgm:cxn modelId="{BACAB044-6A7E-FD4A-8C93-38C70668079D}" type="presParOf" srcId="{952FB773-E9BA-654B-93B4-D0E15434DFF0}" destId="{37C9413D-E033-074C-BF4B-E0010312CA34}" srcOrd="2" destOrd="0" presId="urn:microsoft.com/office/officeart/2005/8/layout/StepDownProcess"/>
    <dgm:cxn modelId="{82E4C44B-8112-6C4C-AEF3-877B4EF8A3A8}" type="presParOf" srcId="{1AEE072F-2141-C746-BEA8-1B1214807209}" destId="{23B06383-6CB5-BD49-89FB-042AC120DAF7}" srcOrd="5" destOrd="0" presId="urn:microsoft.com/office/officeart/2005/8/layout/StepDownProcess"/>
    <dgm:cxn modelId="{CCFA578D-4F31-6D44-BF63-0719A27E9DE3}" type="presParOf" srcId="{1AEE072F-2141-C746-BEA8-1B1214807209}" destId="{C4451F58-DF80-2A4E-8F82-03F10218BDEC}" srcOrd="6" destOrd="0" presId="urn:microsoft.com/office/officeart/2005/8/layout/StepDownProcess"/>
    <dgm:cxn modelId="{0184F0A3-F484-9542-A8C3-479FC2151DDE}" type="presParOf" srcId="{C4451F58-DF80-2A4E-8F82-03F10218BDEC}" destId="{C228FE3E-3F25-C848-9C94-070EB21E3BE7}" srcOrd="0" destOrd="0" presId="urn:microsoft.com/office/officeart/2005/8/layout/StepDownProcess"/>
    <dgm:cxn modelId="{F6467AB6-3843-C940-9390-225BB172C23D}" type="presParOf" srcId="{C4451F58-DF80-2A4E-8F82-03F10218BDEC}" destId="{31EC2EE9-9D31-DE4F-AAFF-B019E8A9EB7B}" srcOrd="1" destOrd="0" presId="urn:microsoft.com/office/officeart/2005/8/layout/StepDownProcess"/>
    <dgm:cxn modelId="{FB3338AD-32DF-0340-BCF3-0A8FB2E60349}" type="presParOf" srcId="{C4451F58-DF80-2A4E-8F82-03F10218BDEC}" destId="{2CADC90B-2195-EE42-8AE0-BE8A2AF53A4B}" srcOrd="2" destOrd="0" presId="urn:microsoft.com/office/officeart/2005/8/layout/StepDownProcess"/>
    <dgm:cxn modelId="{2E3C26D0-F0C2-EA40-A770-E986BC7C5741}" type="presParOf" srcId="{1AEE072F-2141-C746-BEA8-1B1214807209}" destId="{B617C26A-CC5E-C64C-9CEC-29F04365ED16}" srcOrd="7" destOrd="0" presId="urn:microsoft.com/office/officeart/2005/8/layout/StepDownProcess"/>
    <dgm:cxn modelId="{86BBAD0E-4295-B146-BE9E-E2178FCC5781}" type="presParOf" srcId="{1AEE072F-2141-C746-BEA8-1B1214807209}" destId="{A1AAF0E2-406A-6D47-8677-FF92E6341A9F}" srcOrd="8" destOrd="0" presId="urn:microsoft.com/office/officeart/2005/8/layout/StepDownProcess"/>
    <dgm:cxn modelId="{177BB582-C989-2348-B0CD-51FABC50E78B}" type="presParOf" srcId="{A1AAF0E2-406A-6D47-8677-FF92E6341A9F}" destId="{4E3203B7-2C06-3D4C-879C-E9C56573017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2C4360-8A71-FF42-B308-D4134B5A089C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0EEF77-20D7-DF49-B68E-B49CB2944792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ka-GE" sz="1100" b="1" dirty="0">
              <a:solidFill>
                <a:schemeClr val="accent1">
                  <a:lumMod val="75000"/>
                </a:schemeClr>
              </a:solidFill>
            </a:rPr>
            <a:t>სახელმწიფო</a:t>
          </a:r>
          <a:r>
            <a:rPr lang="ka-GE" sz="1100" b="1" baseline="0" dirty="0">
              <a:solidFill>
                <a:schemeClr val="accent1">
                  <a:lumMod val="75000"/>
                </a:schemeClr>
              </a:solidFill>
            </a:rPr>
            <a:t> ამოწმებს გაუქმებულ ერთეულებზე  წარდგენილი ანგარიშის სისწორეს</a:t>
          </a:r>
          <a:endParaRPr lang="en-US" sz="1100" b="1" dirty="0">
            <a:solidFill>
              <a:schemeClr val="accent1">
                <a:lumMod val="75000"/>
              </a:schemeClr>
            </a:solidFill>
          </a:endParaRPr>
        </a:p>
      </dgm:t>
    </dgm:pt>
    <dgm:pt modelId="{AACC92C7-CD0E-0342-AAC2-5156F1EB3865}" type="parTrans" cxnId="{67F556A5-B859-8742-ACE3-5D3B2071A7AF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1B454CD5-48E8-9241-95B1-329D52945738}" type="sibTrans" cxnId="{67F556A5-B859-8742-ACE3-5D3B2071A7AF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46FAB541-F38B-D142-8968-EC859341E3F2}">
      <dgm:prSet phldrT="[Text]" custT="1"/>
      <dgm:spPr>
        <a:solidFill>
          <a:srgbClr val="92D05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100" b="1" dirty="0">
              <a:solidFill>
                <a:schemeClr val="accent1">
                  <a:lumMod val="75000"/>
                </a:schemeClr>
              </a:solidFill>
            </a:rPr>
            <a:t>სახელმწიფო ინფორმაციას გაუქმებული ერთეულების შესახებ აწვდის </a:t>
          </a:r>
          <a:r>
            <a:rPr lang="en-US" sz="1100" b="1" dirty="0">
              <a:solidFill>
                <a:schemeClr val="accent1">
                  <a:lumMod val="75000"/>
                </a:schemeClr>
              </a:solidFill>
            </a:rPr>
            <a:t>ICAO-</a:t>
          </a:r>
          <a:r>
            <a:rPr lang="ka-GE" sz="1100" b="1" dirty="0">
              <a:solidFill>
                <a:schemeClr val="accent1">
                  <a:lumMod val="75000"/>
                </a:schemeClr>
              </a:solidFill>
            </a:rPr>
            <a:t>ს.</a:t>
          </a:r>
          <a:endParaRPr lang="en-US" sz="1100" b="1" dirty="0">
            <a:solidFill>
              <a:schemeClr val="accent1">
                <a:lumMod val="75000"/>
              </a:schemeClr>
            </a:solidFill>
          </a:endParaRPr>
        </a:p>
      </dgm:t>
    </dgm:pt>
    <dgm:pt modelId="{3360821E-D86C-BF41-B8BE-BAF426035FA2}" type="parTrans" cxnId="{3FD66D33-2EA1-0B4C-B871-1D1FF8464D7C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A8D1DE55-BCD9-F243-9BA8-1E46D5034D85}" type="sibTrans" cxnId="{3FD66D33-2EA1-0B4C-B871-1D1FF8464D7C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2313F3DF-81EB-C54E-9749-E040C9014F0A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>
              <a:solidFill>
                <a:schemeClr val="accent1">
                  <a:lumMod val="75000"/>
                </a:schemeClr>
              </a:solidFill>
            </a:rPr>
            <a:t>CORSIA</a:t>
          </a:r>
          <a:r>
            <a:rPr lang="ka-GE" sz="1400" b="1" dirty="0">
              <a:solidFill>
                <a:schemeClr val="accent1">
                  <a:lumMod val="75000"/>
                </a:schemeClr>
              </a:solidFill>
            </a:rPr>
            <a:t>-ს</a:t>
          </a:r>
          <a:r>
            <a:rPr lang="ka-GE" sz="1400" b="1" baseline="0" dirty="0">
              <a:solidFill>
                <a:schemeClr val="accent1">
                  <a:lumMod val="75000"/>
                </a:schemeClr>
              </a:solidFill>
            </a:rPr>
            <a:t> მიზანი მიღწეულია. </a:t>
          </a:r>
          <a:endParaRPr lang="en-US" sz="1400" b="1" dirty="0">
            <a:solidFill>
              <a:schemeClr val="accent1">
                <a:lumMod val="75000"/>
              </a:schemeClr>
            </a:solidFill>
          </a:endParaRPr>
        </a:p>
      </dgm:t>
    </dgm:pt>
    <dgm:pt modelId="{16EA850C-769A-FF44-8C6F-6EEB6F3FD172}" type="parTrans" cxnId="{09D7B096-BEA6-FC4A-8C4F-52E4EBDC4B4C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3E9C9C19-BF5E-014F-A48A-50D2FD73939D}" type="sibTrans" cxnId="{09D7B096-BEA6-FC4A-8C4F-52E4EBDC4B4C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1AEE072F-2141-C746-BEA8-1B1214807209}" type="pres">
      <dgm:prSet presAssocID="{4D2C4360-8A71-FF42-B308-D4134B5A089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B2EA726-2ADC-B44D-A42F-BFAAA920338F}" type="pres">
      <dgm:prSet presAssocID="{BB0EEF77-20D7-DF49-B68E-B49CB2944792}" presName="composite" presStyleCnt="0"/>
      <dgm:spPr/>
    </dgm:pt>
    <dgm:pt modelId="{D03C8989-5FE6-3D41-9276-3A967B8902F5}" type="pres">
      <dgm:prSet presAssocID="{BB0EEF77-20D7-DF49-B68E-B49CB2944792}" presName="bentUpArrow1" presStyleLbl="alignImgPlace1" presStyleIdx="0" presStyleCnt="2" custLinFactNeighborX="-36214" custLinFactNeighborY="-52310"/>
      <dgm:spPr/>
    </dgm:pt>
    <dgm:pt modelId="{66DF6E69-DF82-BE4B-BD51-E968D6D0FC00}" type="pres">
      <dgm:prSet presAssocID="{BB0EEF77-20D7-DF49-B68E-B49CB2944792}" presName="ParentText" presStyleLbl="node1" presStyleIdx="0" presStyleCnt="3" custScaleX="200611" custScaleY="78206" custLinFactNeighborX="1179" custLinFactNeighborY="-275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8BAD0-4D58-0449-906C-FFA890F4A59B}" type="pres">
      <dgm:prSet presAssocID="{BB0EEF77-20D7-DF49-B68E-B49CB2944792}" presName="ChildText" presStyleLbl="revTx" presStyleIdx="0" presStyleCnt="2" custScaleX="211938" custLinFactNeighborX="71300">
        <dgm:presLayoutVars>
          <dgm:chMax val="0"/>
          <dgm:chPref val="0"/>
          <dgm:bulletEnabled val="1"/>
        </dgm:presLayoutVars>
      </dgm:prSet>
      <dgm:spPr/>
    </dgm:pt>
    <dgm:pt modelId="{7DE4E398-3073-7F4E-98FF-5C2EF6CAF81C}" type="pres">
      <dgm:prSet presAssocID="{1B454CD5-48E8-9241-95B1-329D52945738}" presName="sibTrans" presStyleCnt="0"/>
      <dgm:spPr/>
    </dgm:pt>
    <dgm:pt modelId="{AE1410E8-A181-7C48-97A1-C45F52016F90}" type="pres">
      <dgm:prSet presAssocID="{46FAB541-F38B-D142-8968-EC859341E3F2}" presName="composite" presStyleCnt="0"/>
      <dgm:spPr/>
    </dgm:pt>
    <dgm:pt modelId="{5F4FECF9-9CD1-6D4F-A345-78C8D20D5ADC}" type="pres">
      <dgm:prSet presAssocID="{46FAB541-F38B-D142-8968-EC859341E3F2}" presName="bentUpArrow1" presStyleLbl="alignImgPlace1" presStyleIdx="1" presStyleCnt="2" custLinFactNeighborX="-36470" custLinFactNeighborY="-39333"/>
      <dgm:spPr/>
    </dgm:pt>
    <dgm:pt modelId="{D91F7C86-EFB0-5941-9F50-10C299C24175}" type="pres">
      <dgm:prSet presAssocID="{46FAB541-F38B-D142-8968-EC859341E3F2}" presName="ParentText" presStyleLbl="node1" presStyleIdx="1" presStyleCnt="3" custScaleX="200611" custScaleY="78206" custLinFactNeighborX="-13303" custLinFactNeighborY="-22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891AC-97D3-4442-BB0E-C7BFDEFA9879}" type="pres">
      <dgm:prSet presAssocID="{46FAB541-F38B-D142-8968-EC859341E3F2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84CADC70-3881-8844-95B9-69A10879EA0C}" type="pres">
      <dgm:prSet presAssocID="{A8D1DE55-BCD9-F243-9BA8-1E46D5034D85}" presName="sibTrans" presStyleCnt="0"/>
      <dgm:spPr/>
    </dgm:pt>
    <dgm:pt modelId="{952FB773-E9BA-654B-93B4-D0E15434DFF0}" type="pres">
      <dgm:prSet presAssocID="{2313F3DF-81EB-C54E-9749-E040C9014F0A}" presName="composite" presStyleCnt="0"/>
      <dgm:spPr/>
    </dgm:pt>
    <dgm:pt modelId="{D816F2DB-8E0B-D744-9623-D7CFE9D67D87}" type="pres">
      <dgm:prSet presAssocID="{2313F3DF-81EB-C54E-9749-E040C9014F0A}" presName="ParentText" presStyleLbl="node1" presStyleIdx="2" presStyleCnt="3" custScaleX="200611" custScaleY="78206" custLinFactNeighborX="-13476" custLinFactNeighborY="-114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B0C935-EE27-7E48-B2F2-DFA486BE9685}" type="presOf" srcId="{4D2C4360-8A71-FF42-B308-D4134B5A089C}" destId="{1AEE072F-2141-C746-BEA8-1B1214807209}" srcOrd="0" destOrd="0" presId="urn:microsoft.com/office/officeart/2005/8/layout/StepDownProcess"/>
    <dgm:cxn modelId="{2C5FB6D9-8A01-9343-8F6B-920DD56996E3}" type="presOf" srcId="{46FAB541-F38B-D142-8968-EC859341E3F2}" destId="{D91F7C86-EFB0-5941-9F50-10C299C24175}" srcOrd="0" destOrd="0" presId="urn:microsoft.com/office/officeart/2005/8/layout/StepDownProcess"/>
    <dgm:cxn modelId="{3FD66D33-2EA1-0B4C-B871-1D1FF8464D7C}" srcId="{4D2C4360-8A71-FF42-B308-D4134B5A089C}" destId="{46FAB541-F38B-D142-8968-EC859341E3F2}" srcOrd="1" destOrd="0" parTransId="{3360821E-D86C-BF41-B8BE-BAF426035FA2}" sibTransId="{A8D1DE55-BCD9-F243-9BA8-1E46D5034D85}"/>
    <dgm:cxn modelId="{17292DD2-C079-8748-B5F6-CC01059C7F19}" type="presOf" srcId="{2313F3DF-81EB-C54E-9749-E040C9014F0A}" destId="{D816F2DB-8E0B-D744-9623-D7CFE9D67D87}" srcOrd="0" destOrd="0" presId="urn:microsoft.com/office/officeart/2005/8/layout/StepDownProcess"/>
    <dgm:cxn modelId="{A694021A-5079-E641-BCB0-A0FD5B609D2D}" type="presOf" srcId="{BB0EEF77-20D7-DF49-B68E-B49CB2944792}" destId="{66DF6E69-DF82-BE4B-BD51-E968D6D0FC00}" srcOrd="0" destOrd="0" presId="urn:microsoft.com/office/officeart/2005/8/layout/StepDownProcess"/>
    <dgm:cxn modelId="{67F556A5-B859-8742-ACE3-5D3B2071A7AF}" srcId="{4D2C4360-8A71-FF42-B308-D4134B5A089C}" destId="{BB0EEF77-20D7-DF49-B68E-B49CB2944792}" srcOrd="0" destOrd="0" parTransId="{AACC92C7-CD0E-0342-AAC2-5156F1EB3865}" sibTransId="{1B454CD5-48E8-9241-95B1-329D52945738}"/>
    <dgm:cxn modelId="{09D7B096-BEA6-FC4A-8C4F-52E4EBDC4B4C}" srcId="{4D2C4360-8A71-FF42-B308-D4134B5A089C}" destId="{2313F3DF-81EB-C54E-9749-E040C9014F0A}" srcOrd="2" destOrd="0" parTransId="{16EA850C-769A-FF44-8C6F-6EEB6F3FD172}" sibTransId="{3E9C9C19-BF5E-014F-A48A-50D2FD73939D}"/>
    <dgm:cxn modelId="{A39166D2-DD3A-1342-B434-13D4A7E3196F}" type="presParOf" srcId="{1AEE072F-2141-C746-BEA8-1B1214807209}" destId="{8B2EA726-2ADC-B44D-A42F-BFAAA920338F}" srcOrd="0" destOrd="0" presId="urn:microsoft.com/office/officeart/2005/8/layout/StepDownProcess"/>
    <dgm:cxn modelId="{2A2CD4EE-BC19-624D-8EE0-08A41E5008C6}" type="presParOf" srcId="{8B2EA726-2ADC-B44D-A42F-BFAAA920338F}" destId="{D03C8989-5FE6-3D41-9276-3A967B8902F5}" srcOrd="0" destOrd="0" presId="urn:microsoft.com/office/officeart/2005/8/layout/StepDownProcess"/>
    <dgm:cxn modelId="{7C1B914F-DD6F-9747-99DB-E20246A8186C}" type="presParOf" srcId="{8B2EA726-2ADC-B44D-A42F-BFAAA920338F}" destId="{66DF6E69-DF82-BE4B-BD51-E968D6D0FC00}" srcOrd="1" destOrd="0" presId="urn:microsoft.com/office/officeart/2005/8/layout/StepDownProcess"/>
    <dgm:cxn modelId="{F21C8A92-6A4B-4543-AD7B-47394A1C7A9B}" type="presParOf" srcId="{8B2EA726-2ADC-B44D-A42F-BFAAA920338F}" destId="{90A8BAD0-4D58-0449-906C-FFA890F4A59B}" srcOrd="2" destOrd="0" presId="urn:microsoft.com/office/officeart/2005/8/layout/StepDownProcess"/>
    <dgm:cxn modelId="{7BE2FCF9-F509-4347-B3E8-6B866F553303}" type="presParOf" srcId="{1AEE072F-2141-C746-BEA8-1B1214807209}" destId="{7DE4E398-3073-7F4E-98FF-5C2EF6CAF81C}" srcOrd="1" destOrd="0" presId="urn:microsoft.com/office/officeart/2005/8/layout/StepDownProcess"/>
    <dgm:cxn modelId="{634F9778-D125-DC43-8AA8-5A1FE927A72A}" type="presParOf" srcId="{1AEE072F-2141-C746-BEA8-1B1214807209}" destId="{AE1410E8-A181-7C48-97A1-C45F52016F90}" srcOrd="2" destOrd="0" presId="urn:microsoft.com/office/officeart/2005/8/layout/StepDownProcess"/>
    <dgm:cxn modelId="{D12F343F-07E6-E340-8754-5D855DCFB454}" type="presParOf" srcId="{AE1410E8-A181-7C48-97A1-C45F52016F90}" destId="{5F4FECF9-9CD1-6D4F-A345-78C8D20D5ADC}" srcOrd="0" destOrd="0" presId="urn:microsoft.com/office/officeart/2005/8/layout/StepDownProcess"/>
    <dgm:cxn modelId="{5FCBBC45-A210-D645-B5B0-9FCD5DF2390A}" type="presParOf" srcId="{AE1410E8-A181-7C48-97A1-C45F52016F90}" destId="{D91F7C86-EFB0-5941-9F50-10C299C24175}" srcOrd="1" destOrd="0" presId="urn:microsoft.com/office/officeart/2005/8/layout/StepDownProcess"/>
    <dgm:cxn modelId="{68299361-C05D-9542-99A5-C7BE3CE7ECA4}" type="presParOf" srcId="{AE1410E8-A181-7C48-97A1-C45F52016F90}" destId="{6DA891AC-97D3-4442-BB0E-C7BFDEFA9879}" srcOrd="2" destOrd="0" presId="urn:microsoft.com/office/officeart/2005/8/layout/StepDownProcess"/>
    <dgm:cxn modelId="{EFB8E075-8901-3947-A32C-DDA7323B6FE1}" type="presParOf" srcId="{1AEE072F-2141-C746-BEA8-1B1214807209}" destId="{84CADC70-3881-8844-95B9-69A10879EA0C}" srcOrd="3" destOrd="0" presId="urn:microsoft.com/office/officeart/2005/8/layout/StepDownProcess"/>
    <dgm:cxn modelId="{7AE41103-E2B3-3E47-B152-DD8CAE872EDC}" type="presParOf" srcId="{1AEE072F-2141-C746-BEA8-1B1214807209}" destId="{952FB773-E9BA-654B-93B4-D0E15434DFF0}" srcOrd="4" destOrd="0" presId="urn:microsoft.com/office/officeart/2005/8/layout/StepDownProcess"/>
    <dgm:cxn modelId="{86E4E1D9-46E1-F348-B33C-AAA79C3D9865}" type="presParOf" srcId="{952FB773-E9BA-654B-93B4-D0E15434DFF0}" destId="{D816F2DB-8E0B-D744-9623-D7CFE9D67D8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CA156E-E1BB-3A4B-BDF1-61325FFE3451}" type="doc">
      <dgm:prSet loTypeId="urn:microsoft.com/office/officeart/2005/8/layout/hierarchy1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6CAFEC-0832-9649-A2D5-C3E0B33195A6}">
      <dgm:prSet phldrT="[Text]" custT="1"/>
      <dgm:spPr>
        <a:solidFill>
          <a:srgbClr val="43CEFF">
            <a:alpha val="90000"/>
          </a:srgbClr>
        </a:solidFill>
        <a:effectLst>
          <a:glow>
            <a:schemeClr val="accent1">
              <a:alpha val="40000"/>
            </a:schemeClr>
          </a:glow>
        </a:effectLst>
      </dgm:spPr>
      <dgm:t>
        <a:bodyPr/>
        <a:lstStyle/>
        <a:p>
          <a:r>
            <a:rPr lang="en-US" sz="1200" b="1" dirty="0">
              <a:solidFill>
                <a:srgbClr val="C00000"/>
              </a:solidFill>
            </a:rPr>
            <a:t>ICAO</a:t>
          </a:r>
        </a:p>
      </dgm:t>
    </dgm:pt>
    <dgm:pt modelId="{72473270-5F7F-034A-8291-D0A8E463D12A}" type="parTrans" cxnId="{5F61B38D-85C9-AE4B-8FCC-8905B1B19C86}">
      <dgm:prSet/>
      <dgm:spPr/>
      <dgm:t>
        <a:bodyPr/>
        <a:lstStyle/>
        <a:p>
          <a:endParaRPr lang="en-US"/>
        </a:p>
      </dgm:t>
    </dgm:pt>
    <dgm:pt modelId="{7DAA9565-11EF-1843-96A5-FBD7714761B1}" type="sibTrans" cxnId="{5F61B38D-85C9-AE4B-8FCC-8905B1B19C86}">
      <dgm:prSet/>
      <dgm:spPr/>
      <dgm:t>
        <a:bodyPr/>
        <a:lstStyle/>
        <a:p>
          <a:endParaRPr lang="en-US"/>
        </a:p>
      </dgm:t>
    </dgm:pt>
    <dgm:pt modelId="{C6A73D17-2067-FB43-8126-BB81156F6C15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a-GE" sz="1200" b="1" dirty="0">
              <a:solidFill>
                <a:schemeClr val="accent2">
                  <a:lumMod val="75000"/>
                </a:schemeClr>
              </a:solidFill>
            </a:rPr>
            <a:t>სახელმწიფო</a:t>
          </a:r>
          <a:endParaRPr lang="en-US" sz="1200" dirty="0"/>
        </a:p>
      </dgm:t>
    </dgm:pt>
    <dgm:pt modelId="{4CF78626-1949-B343-BB5F-45C850952F49}" type="parTrans" cxnId="{1CA50BF1-48C2-7C44-896A-539BA4541756}">
      <dgm:prSet/>
      <dgm:spPr/>
      <dgm:t>
        <a:bodyPr/>
        <a:lstStyle/>
        <a:p>
          <a:endParaRPr lang="en-US"/>
        </a:p>
      </dgm:t>
    </dgm:pt>
    <dgm:pt modelId="{CD7CD911-19C2-3341-A401-D62713ADCDB8}" type="sibTrans" cxnId="{1CA50BF1-48C2-7C44-896A-539BA4541756}">
      <dgm:prSet/>
      <dgm:spPr/>
      <dgm:t>
        <a:bodyPr/>
        <a:lstStyle/>
        <a:p>
          <a:endParaRPr lang="en-US"/>
        </a:p>
      </dgm:t>
    </dgm:pt>
    <dgm:pt modelId="{882D0493-662D-AD4A-8F7E-AE2AB7A900EE}">
      <dgm:prSet phldrT="[Text]"/>
      <dgm:spPr>
        <a:solidFill>
          <a:srgbClr val="D3B5E9">
            <a:alpha val="90000"/>
          </a:srgbClr>
        </a:solidFill>
      </dgm:spPr>
      <dgm:t>
        <a:bodyPr/>
        <a:lstStyle/>
        <a:p>
          <a:r>
            <a:rPr lang="ka-GE" b="1" dirty="0">
              <a:solidFill>
                <a:schemeClr val="accent2">
                  <a:lumMod val="75000"/>
                </a:schemeClr>
              </a:solidFill>
            </a:rPr>
            <a:t>ოპერატორი</a:t>
          </a:r>
          <a:endParaRPr lang="en-US" dirty="0"/>
        </a:p>
      </dgm:t>
    </dgm:pt>
    <dgm:pt modelId="{71DFE14F-EA6A-4748-9098-E4E5ECF223DD}" type="parTrans" cxnId="{AF873344-F8B9-914E-963A-4FFC36BB8253}">
      <dgm:prSet/>
      <dgm:spPr/>
      <dgm:t>
        <a:bodyPr/>
        <a:lstStyle/>
        <a:p>
          <a:endParaRPr lang="en-US"/>
        </a:p>
      </dgm:t>
    </dgm:pt>
    <dgm:pt modelId="{84FFEE5D-38F0-7D42-AF58-96E615EE1F04}" type="sibTrans" cxnId="{AF873344-F8B9-914E-963A-4FFC36BB8253}">
      <dgm:prSet/>
      <dgm:spPr/>
      <dgm:t>
        <a:bodyPr/>
        <a:lstStyle/>
        <a:p>
          <a:endParaRPr lang="en-US"/>
        </a:p>
      </dgm:t>
    </dgm:pt>
    <dgm:pt modelId="{865D95ED-13CC-8E48-A429-FCDEA7F4DA8F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ka-GE" b="1" dirty="0">
              <a:solidFill>
                <a:schemeClr val="accent2">
                  <a:lumMod val="75000"/>
                </a:schemeClr>
              </a:solidFill>
            </a:rPr>
            <a:t>დამმოწმებელი ორგანო</a:t>
          </a:r>
          <a:endParaRPr lang="en-US" dirty="0"/>
        </a:p>
      </dgm:t>
    </dgm:pt>
    <dgm:pt modelId="{9C25A0EA-CD24-6A40-94CD-2430D48782ED}" type="parTrans" cxnId="{2A4D0811-2CCC-7246-84BC-C7AC547BE41C}">
      <dgm:prSet/>
      <dgm:spPr/>
      <dgm:t>
        <a:bodyPr/>
        <a:lstStyle/>
        <a:p>
          <a:endParaRPr lang="en-US"/>
        </a:p>
      </dgm:t>
    </dgm:pt>
    <dgm:pt modelId="{42A0D9FD-A5B5-7340-A2AF-D201CBCFD266}" type="sibTrans" cxnId="{2A4D0811-2CCC-7246-84BC-C7AC547BE41C}">
      <dgm:prSet/>
      <dgm:spPr/>
      <dgm:t>
        <a:bodyPr/>
        <a:lstStyle/>
        <a:p>
          <a:endParaRPr lang="en-US"/>
        </a:p>
      </dgm:t>
    </dgm:pt>
    <dgm:pt modelId="{B5A3A983-62E8-584A-991E-73362E37D764}">
      <dgm:prSet phldrT="[Text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ka-GE" b="1" dirty="0">
              <a:solidFill>
                <a:schemeClr val="accent2">
                  <a:lumMod val="75000"/>
                </a:schemeClr>
              </a:solidFill>
            </a:rPr>
            <a:t>საწვავის მწარმოებელი</a:t>
          </a:r>
          <a:endParaRPr lang="en-US" dirty="0"/>
        </a:p>
      </dgm:t>
    </dgm:pt>
    <dgm:pt modelId="{3C8CB131-35E7-DB47-AF2E-E73D999F6A57}" type="parTrans" cxnId="{1CC5A457-C3A3-924A-B90D-12B32324C47C}">
      <dgm:prSet/>
      <dgm:spPr/>
      <dgm:t>
        <a:bodyPr/>
        <a:lstStyle/>
        <a:p>
          <a:endParaRPr lang="en-US"/>
        </a:p>
      </dgm:t>
    </dgm:pt>
    <dgm:pt modelId="{D954A034-E480-1B47-A4A8-8095501DF87B}" type="sibTrans" cxnId="{1CC5A457-C3A3-924A-B90D-12B32324C47C}">
      <dgm:prSet/>
      <dgm:spPr/>
      <dgm:t>
        <a:bodyPr/>
        <a:lstStyle/>
        <a:p>
          <a:endParaRPr lang="en-US"/>
        </a:p>
      </dgm:t>
    </dgm:pt>
    <dgm:pt modelId="{3570DC87-95CC-4A4E-B589-3E0F071728F1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a-GE" b="1" dirty="0">
              <a:solidFill>
                <a:schemeClr val="accent2">
                  <a:lumMod val="75000"/>
                </a:schemeClr>
              </a:solidFill>
            </a:rPr>
            <a:t>საწვავის დისტრიბუტორი</a:t>
          </a:r>
          <a:endParaRPr lang="en-US" dirty="0"/>
        </a:p>
      </dgm:t>
    </dgm:pt>
    <dgm:pt modelId="{D6B5F9D7-D80B-9D4A-A3A8-9E211E30A6E5}" type="parTrans" cxnId="{0982EFE4-46AB-5B49-A7BE-E15DEF3107A3}">
      <dgm:prSet/>
      <dgm:spPr/>
      <dgm:t>
        <a:bodyPr/>
        <a:lstStyle/>
        <a:p>
          <a:endParaRPr lang="en-US"/>
        </a:p>
      </dgm:t>
    </dgm:pt>
    <dgm:pt modelId="{6E76A675-47E3-0143-8611-CBCF2075C94A}" type="sibTrans" cxnId="{0982EFE4-46AB-5B49-A7BE-E15DEF3107A3}">
      <dgm:prSet/>
      <dgm:spPr/>
      <dgm:t>
        <a:bodyPr/>
        <a:lstStyle/>
        <a:p>
          <a:endParaRPr lang="en-US"/>
        </a:p>
      </dgm:t>
    </dgm:pt>
    <dgm:pt modelId="{FDD51339-D2C6-BE46-A6CF-A72B06BF30DA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200" b="1" kern="1200" dirty="0">
              <a:solidFill>
                <a:srgbClr val="C0504D">
                  <a:lumMod val="75000"/>
                </a:srgbClr>
              </a:solidFill>
              <a:latin typeface="+mn-lt"/>
              <a:ea typeface="+mn-ea"/>
              <a:cs typeface="+mn-cs"/>
            </a:rPr>
            <a:t>Emissions</a:t>
          </a:r>
          <a:r>
            <a:rPr lang="en-US" sz="1200" b="1" kern="1200" dirty="0">
              <a:solidFill>
                <a:schemeClr val="accent2">
                  <a:lumMod val="75000"/>
                </a:schemeClr>
              </a:solidFill>
              <a:latin typeface="+mn-lt"/>
            </a:rPr>
            <a:t> Units </a:t>
          </a:r>
          <a:r>
            <a:rPr lang="en-US" sz="1200" b="1" kern="1200" dirty="0" err="1">
              <a:solidFill>
                <a:schemeClr val="accent2">
                  <a:lumMod val="75000"/>
                </a:schemeClr>
              </a:solidFill>
              <a:latin typeface="+mn-lt"/>
            </a:rPr>
            <a:t>Programme</a:t>
          </a:r>
          <a:r>
            <a:rPr lang="en-US" sz="1200" b="1" kern="1200" dirty="0">
              <a:solidFill>
                <a:schemeClr val="accent2">
                  <a:lumMod val="75000"/>
                </a:schemeClr>
              </a:solidFill>
              <a:latin typeface="+mn-lt"/>
            </a:rPr>
            <a:t> (</a:t>
          </a:r>
          <a:r>
            <a:rPr lang="en-US" sz="1200" b="1" kern="1200" dirty="0">
              <a:solidFill>
                <a:srgbClr val="C0504D">
                  <a:lumMod val="75000"/>
                </a:srgbClr>
              </a:solidFill>
              <a:latin typeface="+mn-lt"/>
              <a:ea typeface="+mn-ea"/>
              <a:cs typeface="+mn-cs"/>
            </a:rPr>
            <a:t>EUP</a:t>
          </a:r>
          <a:r>
            <a:rPr lang="en-US" sz="1200" b="1" kern="1200" dirty="0">
              <a:solidFill>
                <a:schemeClr val="accent2">
                  <a:lumMod val="75000"/>
                </a:schemeClr>
              </a:solidFill>
              <a:latin typeface="+mn-lt"/>
            </a:rPr>
            <a:t>)</a:t>
          </a:r>
          <a:endParaRPr lang="en-US" sz="1200" kern="1200" dirty="0">
            <a:latin typeface="+mn-lt"/>
          </a:endParaRPr>
        </a:p>
      </dgm:t>
    </dgm:pt>
    <dgm:pt modelId="{91BD37B5-4705-1447-A9CF-5FCE5CA174A7}" type="parTrans" cxnId="{80D8FAAE-24A5-3B45-9465-029976BFB412}">
      <dgm:prSet/>
      <dgm:spPr/>
      <dgm:t>
        <a:bodyPr/>
        <a:lstStyle/>
        <a:p>
          <a:endParaRPr lang="en-US"/>
        </a:p>
      </dgm:t>
    </dgm:pt>
    <dgm:pt modelId="{8CD1F168-DF6F-2D41-BE46-B579C4D0DCCA}" type="sibTrans" cxnId="{80D8FAAE-24A5-3B45-9465-029976BFB412}">
      <dgm:prSet/>
      <dgm:spPr/>
      <dgm:t>
        <a:bodyPr/>
        <a:lstStyle/>
        <a:p>
          <a:endParaRPr lang="en-US"/>
        </a:p>
      </dgm:t>
    </dgm:pt>
    <dgm:pt modelId="{F082C6D4-8FE1-CF48-A325-A5509CD18AF5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accent2">
                  <a:lumMod val="75000"/>
                </a:schemeClr>
              </a:solidFill>
            </a:rPr>
            <a:t>Carbon Market</a:t>
          </a:r>
          <a:endParaRPr lang="en-US" dirty="0"/>
        </a:p>
      </dgm:t>
    </dgm:pt>
    <dgm:pt modelId="{B0879ABE-19ED-CC4C-A976-3979DFF9863D}" type="parTrans" cxnId="{985A3328-9F3E-8D4A-8FCF-DD5013848555}">
      <dgm:prSet/>
      <dgm:spPr/>
      <dgm:t>
        <a:bodyPr/>
        <a:lstStyle/>
        <a:p>
          <a:endParaRPr lang="en-US"/>
        </a:p>
      </dgm:t>
    </dgm:pt>
    <dgm:pt modelId="{A19568E7-9302-4E47-9DB5-9B1DFD32FD07}" type="sibTrans" cxnId="{985A3328-9F3E-8D4A-8FCF-DD5013848555}">
      <dgm:prSet/>
      <dgm:spPr/>
      <dgm:t>
        <a:bodyPr/>
        <a:lstStyle/>
        <a:p>
          <a:endParaRPr lang="en-US"/>
        </a:p>
      </dgm:t>
    </dgm:pt>
    <dgm:pt modelId="{F2F83E91-23B6-C247-A99D-957235B5AF24}" type="pres">
      <dgm:prSet presAssocID="{10CA156E-E1BB-3A4B-BDF1-61325FFE34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A2078F2-C8B7-C74F-9B6B-6631372D5C26}" type="pres">
      <dgm:prSet presAssocID="{F36CAFEC-0832-9649-A2D5-C3E0B33195A6}" presName="hierRoot1" presStyleCnt="0"/>
      <dgm:spPr/>
    </dgm:pt>
    <dgm:pt modelId="{42423A26-848C-D94B-A725-B9B2E8CCF399}" type="pres">
      <dgm:prSet presAssocID="{F36CAFEC-0832-9649-A2D5-C3E0B33195A6}" presName="composite" presStyleCnt="0"/>
      <dgm:spPr/>
    </dgm:pt>
    <dgm:pt modelId="{7D816233-98E5-AB4B-8DC3-E6C4C490B6A6}" type="pres">
      <dgm:prSet presAssocID="{F36CAFEC-0832-9649-A2D5-C3E0B33195A6}" presName="background" presStyleLbl="node0" presStyleIdx="0" presStyleCnt="1"/>
      <dgm:spPr/>
    </dgm:pt>
    <dgm:pt modelId="{C995768E-66C9-B547-B8D3-D0B188C3483E}" type="pres">
      <dgm:prSet presAssocID="{F36CAFEC-0832-9649-A2D5-C3E0B33195A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7DFE5A-E1E9-AB49-9670-1A30CBCCA51F}" type="pres">
      <dgm:prSet presAssocID="{F36CAFEC-0832-9649-A2D5-C3E0B33195A6}" presName="hierChild2" presStyleCnt="0"/>
      <dgm:spPr/>
    </dgm:pt>
    <dgm:pt modelId="{A6AB052F-5C1C-3D47-A313-A14292F9D848}" type="pres">
      <dgm:prSet presAssocID="{4CF78626-1949-B343-BB5F-45C850952F49}" presName="Name10" presStyleLbl="parChTrans1D2" presStyleIdx="0" presStyleCnt="4"/>
      <dgm:spPr/>
      <dgm:t>
        <a:bodyPr/>
        <a:lstStyle/>
        <a:p>
          <a:endParaRPr lang="en-US"/>
        </a:p>
      </dgm:t>
    </dgm:pt>
    <dgm:pt modelId="{F6CD3A62-999B-BC4B-8A1C-3587B559F1B8}" type="pres">
      <dgm:prSet presAssocID="{C6A73D17-2067-FB43-8126-BB81156F6C15}" presName="hierRoot2" presStyleCnt="0"/>
      <dgm:spPr/>
    </dgm:pt>
    <dgm:pt modelId="{6086C6C4-F576-C449-990A-7D70D2DE1ACC}" type="pres">
      <dgm:prSet presAssocID="{C6A73D17-2067-FB43-8126-BB81156F6C15}" presName="composite2" presStyleCnt="0"/>
      <dgm:spPr/>
    </dgm:pt>
    <dgm:pt modelId="{E1FFCD91-642E-854F-A6E5-34FDB3572976}" type="pres">
      <dgm:prSet presAssocID="{C6A73D17-2067-FB43-8126-BB81156F6C15}" presName="background2" presStyleLbl="node2" presStyleIdx="0" presStyleCnt="4"/>
      <dgm:spPr/>
    </dgm:pt>
    <dgm:pt modelId="{D182F06F-230A-9D49-9C22-F01A53396B6F}" type="pres">
      <dgm:prSet presAssocID="{C6A73D17-2067-FB43-8126-BB81156F6C15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CBBF70-29D8-A949-A6D7-3FF55809B2DF}" type="pres">
      <dgm:prSet presAssocID="{C6A73D17-2067-FB43-8126-BB81156F6C15}" presName="hierChild3" presStyleCnt="0"/>
      <dgm:spPr/>
    </dgm:pt>
    <dgm:pt modelId="{2CB4BC11-C121-F843-9475-A6EB0A4222DF}" type="pres">
      <dgm:prSet presAssocID="{71DFE14F-EA6A-4748-9098-E4E5ECF223DD}" presName="Name17" presStyleLbl="parChTrans1D3" presStyleIdx="0" presStyleCnt="3"/>
      <dgm:spPr/>
      <dgm:t>
        <a:bodyPr/>
        <a:lstStyle/>
        <a:p>
          <a:endParaRPr lang="en-US"/>
        </a:p>
      </dgm:t>
    </dgm:pt>
    <dgm:pt modelId="{8F938B30-243C-914F-960D-3F359139EFEF}" type="pres">
      <dgm:prSet presAssocID="{882D0493-662D-AD4A-8F7E-AE2AB7A900EE}" presName="hierRoot3" presStyleCnt="0"/>
      <dgm:spPr/>
    </dgm:pt>
    <dgm:pt modelId="{9D76BBD7-7578-434D-8CD5-103C4C361CC1}" type="pres">
      <dgm:prSet presAssocID="{882D0493-662D-AD4A-8F7E-AE2AB7A900EE}" presName="composite3" presStyleCnt="0"/>
      <dgm:spPr/>
    </dgm:pt>
    <dgm:pt modelId="{1FC93083-415E-C944-88ED-C91D9B6BCD7B}" type="pres">
      <dgm:prSet presAssocID="{882D0493-662D-AD4A-8F7E-AE2AB7A900EE}" presName="background3" presStyleLbl="node3" presStyleIdx="0" presStyleCnt="3"/>
      <dgm:spPr/>
    </dgm:pt>
    <dgm:pt modelId="{7C7A2190-ACFF-B34E-899F-293A2D406FB9}" type="pres">
      <dgm:prSet presAssocID="{882D0493-662D-AD4A-8F7E-AE2AB7A900EE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25441F-7284-E746-8E07-1B757376CD54}" type="pres">
      <dgm:prSet presAssocID="{882D0493-662D-AD4A-8F7E-AE2AB7A900EE}" presName="hierChild4" presStyleCnt="0"/>
      <dgm:spPr/>
    </dgm:pt>
    <dgm:pt modelId="{AE869A03-2A49-374F-9840-19CE231D85B2}" type="pres">
      <dgm:prSet presAssocID="{9C25A0EA-CD24-6A40-94CD-2430D48782ED}" presName="Name17" presStyleLbl="parChTrans1D3" presStyleIdx="1" presStyleCnt="3"/>
      <dgm:spPr/>
      <dgm:t>
        <a:bodyPr/>
        <a:lstStyle/>
        <a:p>
          <a:endParaRPr lang="en-US"/>
        </a:p>
      </dgm:t>
    </dgm:pt>
    <dgm:pt modelId="{1CD31718-67A3-D042-BDA8-BA6ECDE593DA}" type="pres">
      <dgm:prSet presAssocID="{865D95ED-13CC-8E48-A429-FCDEA7F4DA8F}" presName="hierRoot3" presStyleCnt="0"/>
      <dgm:spPr/>
    </dgm:pt>
    <dgm:pt modelId="{F684DA28-DAEF-A341-B29B-2A0A6B34ABA9}" type="pres">
      <dgm:prSet presAssocID="{865D95ED-13CC-8E48-A429-FCDEA7F4DA8F}" presName="composite3" presStyleCnt="0"/>
      <dgm:spPr/>
    </dgm:pt>
    <dgm:pt modelId="{F6067A33-50BA-6642-9151-0E85BE70C847}" type="pres">
      <dgm:prSet presAssocID="{865D95ED-13CC-8E48-A429-FCDEA7F4DA8F}" presName="background3" presStyleLbl="node3" presStyleIdx="1" presStyleCnt="3"/>
      <dgm:spPr/>
    </dgm:pt>
    <dgm:pt modelId="{DD28268C-ABA7-EE46-9D31-BD7907487F66}" type="pres">
      <dgm:prSet presAssocID="{865D95ED-13CC-8E48-A429-FCDEA7F4DA8F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CADDFD-14FB-4A4D-A845-C92A089DEF1C}" type="pres">
      <dgm:prSet presAssocID="{865D95ED-13CC-8E48-A429-FCDEA7F4DA8F}" presName="hierChild4" presStyleCnt="0"/>
      <dgm:spPr/>
    </dgm:pt>
    <dgm:pt modelId="{1F27C6AA-FD36-FC4E-BC2E-E7AF93585A60}" type="pres">
      <dgm:prSet presAssocID="{91BD37B5-4705-1447-A9CF-5FCE5CA174A7}" presName="Name10" presStyleLbl="parChTrans1D2" presStyleIdx="1" presStyleCnt="4"/>
      <dgm:spPr/>
      <dgm:t>
        <a:bodyPr/>
        <a:lstStyle/>
        <a:p>
          <a:endParaRPr lang="en-US"/>
        </a:p>
      </dgm:t>
    </dgm:pt>
    <dgm:pt modelId="{4B547E62-0340-CF4E-8837-55336B4EF48C}" type="pres">
      <dgm:prSet presAssocID="{FDD51339-D2C6-BE46-A6CF-A72B06BF30DA}" presName="hierRoot2" presStyleCnt="0"/>
      <dgm:spPr/>
    </dgm:pt>
    <dgm:pt modelId="{9659E733-265C-6548-B788-8060C2BB5A9C}" type="pres">
      <dgm:prSet presAssocID="{FDD51339-D2C6-BE46-A6CF-A72B06BF30DA}" presName="composite2" presStyleCnt="0"/>
      <dgm:spPr/>
    </dgm:pt>
    <dgm:pt modelId="{C7E0CBD0-84BC-B84D-9DAF-6D69F2B4BE5B}" type="pres">
      <dgm:prSet presAssocID="{FDD51339-D2C6-BE46-A6CF-A72B06BF30DA}" presName="background2" presStyleLbl="node2" presStyleIdx="1" presStyleCnt="4"/>
      <dgm:spPr/>
    </dgm:pt>
    <dgm:pt modelId="{D2EF042E-202E-2746-B0F8-A82FE5E623FA}" type="pres">
      <dgm:prSet presAssocID="{FDD51339-D2C6-BE46-A6CF-A72B06BF30DA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4724E7-8683-2D4A-BC2D-4D5626D1C086}" type="pres">
      <dgm:prSet presAssocID="{FDD51339-D2C6-BE46-A6CF-A72B06BF30DA}" presName="hierChild3" presStyleCnt="0"/>
      <dgm:spPr/>
    </dgm:pt>
    <dgm:pt modelId="{C6A475B3-682C-BF49-BA05-EE71B286E3D8}" type="pres">
      <dgm:prSet presAssocID="{B0879ABE-19ED-CC4C-A976-3979DFF9863D}" presName="Name10" presStyleLbl="parChTrans1D2" presStyleIdx="2" presStyleCnt="4"/>
      <dgm:spPr/>
      <dgm:t>
        <a:bodyPr/>
        <a:lstStyle/>
        <a:p>
          <a:endParaRPr lang="en-US"/>
        </a:p>
      </dgm:t>
    </dgm:pt>
    <dgm:pt modelId="{3A6D3520-0C86-5841-8E67-B2E12D9EE9D2}" type="pres">
      <dgm:prSet presAssocID="{F082C6D4-8FE1-CF48-A325-A5509CD18AF5}" presName="hierRoot2" presStyleCnt="0"/>
      <dgm:spPr/>
    </dgm:pt>
    <dgm:pt modelId="{EB2B6E25-F9F9-CC4A-9300-0A2E70F69175}" type="pres">
      <dgm:prSet presAssocID="{F082C6D4-8FE1-CF48-A325-A5509CD18AF5}" presName="composite2" presStyleCnt="0"/>
      <dgm:spPr/>
    </dgm:pt>
    <dgm:pt modelId="{A4CA4E4A-F2E2-5843-BE36-7650F55ACB7A}" type="pres">
      <dgm:prSet presAssocID="{F082C6D4-8FE1-CF48-A325-A5509CD18AF5}" presName="background2" presStyleLbl="node2" presStyleIdx="2" presStyleCnt="4"/>
      <dgm:spPr/>
    </dgm:pt>
    <dgm:pt modelId="{C9C1DDB6-1428-554B-B9BE-6BB4C6518F3D}" type="pres">
      <dgm:prSet presAssocID="{F082C6D4-8FE1-CF48-A325-A5509CD18AF5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D7C95E-EBE8-7145-957D-F51E3AD42905}" type="pres">
      <dgm:prSet presAssocID="{F082C6D4-8FE1-CF48-A325-A5509CD18AF5}" presName="hierChild3" presStyleCnt="0"/>
      <dgm:spPr/>
    </dgm:pt>
    <dgm:pt modelId="{312D2B35-B2DD-0248-972E-3ED83F5FB405}" type="pres">
      <dgm:prSet presAssocID="{3C8CB131-35E7-DB47-AF2E-E73D999F6A57}" presName="Name10" presStyleLbl="parChTrans1D2" presStyleIdx="3" presStyleCnt="4"/>
      <dgm:spPr/>
      <dgm:t>
        <a:bodyPr/>
        <a:lstStyle/>
        <a:p>
          <a:endParaRPr lang="en-US"/>
        </a:p>
      </dgm:t>
    </dgm:pt>
    <dgm:pt modelId="{1EEBF052-F88D-B34B-A587-37E559FB04FC}" type="pres">
      <dgm:prSet presAssocID="{B5A3A983-62E8-584A-991E-73362E37D764}" presName="hierRoot2" presStyleCnt="0"/>
      <dgm:spPr/>
    </dgm:pt>
    <dgm:pt modelId="{75C7F399-FD61-234E-A533-9FCE99FCEC41}" type="pres">
      <dgm:prSet presAssocID="{B5A3A983-62E8-584A-991E-73362E37D764}" presName="composite2" presStyleCnt="0"/>
      <dgm:spPr/>
    </dgm:pt>
    <dgm:pt modelId="{4D9B98BE-F31C-7F4C-A591-8FE4FCBB443E}" type="pres">
      <dgm:prSet presAssocID="{B5A3A983-62E8-584A-991E-73362E37D764}" presName="background2" presStyleLbl="node2" presStyleIdx="3" presStyleCnt="4"/>
      <dgm:spPr/>
    </dgm:pt>
    <dgm:pt modelId="{BA8BEF27-342F-004C-9A74-3E0C605F2301}" type="pres">
      <dgm:prSet presAssocID="{B5A3A983-62E8-584A-991E-73362E37D764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7351A-48B4-5D4D-B0B7-07F0D8245FC4}" type="pres">
      <dgm:prSet presAssocID="{B5A3A983-62E8-584A-991E-73362E37D764}" presName="hierChild3" presStyleCnt="0"/>
      <dgm:spPr/>
    </dgm:pt>
    <dgm:pt modelId="{6B2CAEA4-744E-0A4D-B9D8-3ED8546D4DFF}" type="pres">
      <dgm:prSet presAssocID="{D6B5F9D7-D80B-9D4A-A3A8-9E211E30A6E5}" presName="Name17" presStyleLbl="parChTrans1D3" presStyleIdx="2" presStyleCnt="3"/>
      <dgm:spPr/>
      <dgm:t>
        <a:bodyPr/>
        <a:lstStyle/>
        <a:p>
          <a:endParaRPr lang="en-US"/>
        </a:p>
      </dgm:t>
    </dgm:pt>
    <dgm:pt modelId="{9BDFC7FE-03D9-0642-95BB-9A2CB142B69D}" type="pres">
      <dgm:prSet presAssocID="{3570DC87-95CC-4A4E-B589-3E0F071728F1}" presName="hierRoot3" presStyleCnt="0"/>
      <dgm:spPr/>
    </dgm:pt>
    <dgm:pt modelId="{0309E281-ECBC-104C-B41D-26109E88629F}" type="pres">
      <dgm:prSet presAssocID="{3570DC87-95CC-4A4E-B589-3E0F071728F1}" presName="composite3" presStyleCnt="0"/>
      <dgm:spPr/>
    </dgm:pt>
    <dgm:pt modelId="{C821BA1C-A99A-C64E-84A5-191A1336B937}" type="pres">
      <dgm:prSet presAssocID="{3570DC87-95CC-4A4E-B589-3E0F071728F1}" presName="background3" presStyleLbl="node3" presStyleIdx="2" presStyleCnt="3"/>
      <dgm:spPr/>
    </dgm:pt>
    <dgm:pt modelId="{B338DB26-6E56-3F43-B8DB-0F04FDB06256}" type="pres">
      <dgm:prSet presAssocID="{3570DC87-95CC-4A4E-B589-3E0F071728F1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DC610F-C104-6F47-A10A-B471614591CC}" type="pres">
      <dgm:prSet presAssocID="{3570DC87-95CC-4A4E-B589-3E0F071728F1}" presName="hierChild4" presStyleCnt="0"/>
      <dgm:spPr/>
    </dgm:pt>
  </dgm:ptLst>
  <dgm:cxnLst>
    <dgm:cxn modelId="{AF873344-F8B9-914E-963A-4FFC36BB8253}" srcId="{C6A73D17-2067-FB43-8126-BB81156F6C15}" destId="{882D0493-662D-AD4A-8F7E-AE2AB7A900EE}" srcOrd="0" destOrd="0" parTransId="{71DFE14F-EA6A-4748-9098-E4E5ECF223DD}" sibTransId="{84FFEE5D-38F0-7D42-AF58-96E615EE1F04}"/>
    <dgm:cxn modelId="{8A09E968-FAAD-094B-A494-E44BC50BCAA7}" type="presOf" srcId="{FDD51339-D2C6-BE46-A6CF-A72B06BF30DA}" destId="{D2EF042E-202E-2746-B0F8-A82FE5E623FA}" srcOrd="0" destOrd="0" presId="urn:microsoft.com/office/officeart/2005/8/layout/hierarchy1"/>
    <dgm:cxn modelId="{E80BA074-A4D2-D04E-A612-8107D3271EEB}" type="presOf" srcId="{B0879ABE-19ED-CC4C-A976-3979DFF9863D}" destId="{C6A475B3-682C-BF49-BA05-EE71B286E3D8}" srcOrd="0" destOrd="0" presId="urn:microsoft.com/office/officeart/2005/8/layout/hierarchy1"/>
    <dgm:cxn modelId="{985A3328-9F3E-8D4A-8FCF-DD5013848555}" srcId="{F36CAFEC-0832-9649-A2D5-C3E0B33195A6}" destId="{F082C6D4-8FE1-CF48-A325-A5509CD18AF5}" srcOrd="2" destOrd="0" parTransId="{B0879ABE-19ED-CC4C-A976-3979DFF9863D}" sibTransId="{A19568E7-9302-4E47-9DB5-9B1DFD32FD07}"/>
    <dgm:cxn modelId="{E24C7C56-DB70-644D-B770-541E9506A662}" type="presOf" srcId="{4CF78626-1949-B343-BB5F-45C850952F49}" destId="{A6AB052F-5C1C-3D47-A313-A14292F9D848}" srcOrd="0" destOrd="0" presId="urn:microsoft.com/office/officeart/2005/8/layout/hierarchy1"/>
    <dgm:cxn modelId="{15C2903B-AFD3-3E42-B239-8D4F94E13434}" type="presOf" srcId="{865D95ED-13CC-8E48-A429-FCDEA7F4DA8F}" destId="{DD28268C-ABA7-EE46-9D31-BD7907487F66}" srcOrd="0" destOrd="0" presId="urn:microsoft.com/office/officeart/2005/8/layout/hierarchy1"/>
    <dgm:cxn modelId="{7122E852-47A9-B14D-808D-FB1431ACF970}" type="presOf" srcId="{3C8CB131-35E7-DB47-AF2E-E73D999F6A57}" destId="{312D2B35-B2DD-0248-972E-3ED83F5FB405}" srcOrd="0" destOrd="0" presId="urn:microsoft.com/office/officeart/2005/8/layout/hierarchy1"/>
    <dgm:cxn modelId="{5F61B38D-85C9-AE4B-8FCC-8905B1B19C86}" srcId="{10CA156E-E1BB-3A4B-BDF1-61325FFE3451}" destId="{F36CAFEC-0832-9649-A2D5-C3E0B33195A6}" srcOrd="0" destOrd="0" parTransId="{72473270-5F7F-034A-8291-D0A8E463D12A}" sibTransId="{7DAA9565-11EF-1843-96A5-FBD7714761B1}"/>
    <dgm:cxn modelId="{5F975588-557E-B24C-935C-AAA026368408}" type="presOf" srcId="{D6B5F9D7-D80B-9D4A-A3A8-9E211E30A6E5}" destId="{6B2CAEA4-744E-0A4D-B9D8-3ED8546D4DFF}" srcOrd="0" destOrd="0" presId="urn:microsoft.com/office/officeart/2005/8/layout/hierarchy1"/>
    <dgm:cxn modelId="{83BAE265-3ACB-F24D-8FE2-5AD44A8001F0}" type="presOf" srcId="{C6A73D17-2067-FB43-8126-BB81156F6C15}" destId="{D182F06F-230A-9D49-9C22-F01A53396B6F}" srcOrd="0" destOrd="0" presId="urn:microsoft.com/office/officeart/2005/8/layout/hierarchy1"/>
    <dgm:cxn modelId="{74E57971-17A4-F242-AA2E-5D33AB04BEB3}" type="presOf" srcId="{10CA156E-E1BB-3A4B-BDF1-61325FFE3451}" destId="{F2F83E91-23B6-C247-A99D-957235B5AF24}" srcOrd="0" destOrd="0" presId="urn:microsoft.com/office/officeart/2005/8/layout/hierarchy1"/>
    <dgm:cxn modelId="{92091EEB-1F5C-F745-856E-5AB7EE452E22}" type="presOf" srcId="{3570DC87-95CC-4A4E-B589-3E0F071728F1}" destId="{B338DB26-6E56-3F43-B8DB-0F04FDB06256}" srcOrd="0" destOrd="0" presId="urn:microsoft.com/office/officeart/2005/8/layout/hierarchy1"/>
    <dgm:cxn modelId="{B0B0D071-2EB8-414C-8619-250FD5919A24}" type="presOf" srcId="{F082C6D4-8FE1-CF48-A325-A5509CD18AF5}" destId="{C9C1DDB6-1428-554B-B9BE-6BB4C6518F3D}" srcOrd="0" destOrd="0" presId="urn:microsoft.com/office/officeart/2005/8/layout/hierarchy1"/>
    <dgm:cxn modelId="{BD159BDD-6F68-504B-867B-39E190DA6D99}" type="presOf" srcId="{9C25A0EA-CD24-6A40-94CD-2430D48782ED}" destId="{AE869A03-2A49-374F-9840-19CE231D85B2}" srcOrd="0" destOrd="0" presId="urn:microsoft.com/office/officeart/2005/8/layout/hierarchy1"/>
    <dgm:cxn modelId="{2A4D0811-2CCC-7246-84BC-C7AC547BE41C}" srcId="{C6A73D17-2067-FB43-8126-BB81156F6C15}" destId="{865D95ED-13CC-8E48-A429-FCDEA7F4DA8F}" srcOrd="1" destOrd="0" parTransId="{9C25A0EA-CD24-6A40-94CD-2430D48782ED}" sibTransId="{42A0D9FD-A5B5-7340-A2AF-D201CBCFD266}"/>
    <dgm:cxn modelId="{321A4F37-26E0-7D43-802B-DB417649582D}" type="presOf" srcId="{F36CAFEC-0832-9649-A2D5-C3E0B33195A6}" destId="{C995768E-66C9-B547-B8D3-D0B188C3483E}" srcOrd="0" destOrd="0" presId="urn:microsoft.com/office/officeart/2005/8/layout/hierarchy1"/>
    <dgm:cxn modelId="{80D8FAAE-24A5-3B45-9465-029976BFB412}" srcId="{F36CAFEC-0832-9649-A2D5-C3E0B33195A6}" destId="{FDD51339-D2C6-BE46-A6CF-A72B06BF30DA}" srcOrd="1" destOrd="0" parTransId="{91BD37B5-4705-1447-A9CF-5FCE5CA174A7}" sibTransId="{8CD1F168-DF6F-2D41-BE46-B579C4D0DCCA}"/>
    <dgm:cxn modelId="{1CA50BF1-48C2-7C44-896A-539BA4541756}" srcId="{F36CAFEC-0832-9649-A2D5-C3E0B33195A6}" destId="{C6A73D17-2067-FB43-8126-BB81156F6C15}" srcOrd="0" destOrd="0" parTransId="{4CF78626-1949-B343-BB5F-45C850952F49}" sibTransId="{CD7CD911-19C2-3341-A401-D62713ADCDB8}"/>
    <dgm:cxn modelId="{49C89B76-D5E9-C64C-9A22-4B6BE93FECF7}" type="presOf" srcId="{B5A3A983-62E8-584A-991E-73362E37D764}" destId="{BA8BEF27-342F-004C-9A74-3E0C605F2301}" srcOrd="0" destOrd="0" presId="urn:microsoft.com/office/officeart/2005/8/layout/hierarchy1"/>
    <dgm:cxn modelId="{1CC5A457-C3A3-924A-B90D-12B32324C47C}" srcId="{F36CAFEC-0832-9649-A2D5-C3E0B33195A6}" destId="{B5A3A983-62E8-584A-991E-73362E37D764}" srcOrd="3" destOrd="0" parTransId="{3C8CB131-35E7-DB47-AF2E-E73D999F6A57}" sibTransId="{D954A034-E480-1B47-A4A8-8095501DF87B}"/>
    <dgm:cxn modelId="{C51FB127-D97D-BB40-8BA5-19F4BC6D4BBA}" type="presOf" srcId="{71DFE14F-EA6A-4748-9098-E4E5ECF223DD}" destId="{2CB4BC11-C121-F843-9475-A6EB0A4222DF}" srcOrd="0" destOrd="0" presId="urn:microsoft.com/office/officeart/2005/8/layout/hierarchy1"/>
    <dgm:cxn modelId="{0982EFE4-46AB-5B49-A7BE-E15DEF3107A3}" srcId="{B5A3A983-62E8-584A-991E-73362E37D764}" destId="{3570DC87-95CC-4A4E-B589-3E0F071728F1}" srcOrd="0" destOrd="0" parTransId="{D6B5F9D7-D80B-9D4A-A3A8-9E211E30A6E5}" sibTransId="{6E76A675-47E3-0143-8611-CBCF2075C94A}"/>
    <dgm:cxn modelId="{05B6F821-4DFF-5A48-8E03-5A59B1871222}" type="presOf" srcId="{882D0493-662D-AD4A-8F7E-AE2AB7A900EE}" destId="{7C7A2190-ACFF-B34E-899F-293A2D406FB9}" srcOrd="0" destOrd="0" presId="urn:microsoft.com/office/officeart/2005/8/layout/hierarchy1"/>
    <dgm:cxn modelId="{79F39959-7C33-C848-8566-AD4A63B2AAEC}" type="presOf" srcId="{91BD37B5-4705-1447-A9CF-5FCE5CA174A7}" destId="{1F27C6AA-FD36-FC4E-BC2E-E7AF93585A60}" srcOrd="0" destOrd="0" presId="urn:microsoft.com/office/officeart/2005/8/layout/hierarchy1"/>
    <dgm:cxn modelId="{D99C92DE-9CDD-F246-9C4B-53AFA8C91653}" type="presParOf" srcId="{F2F83E91-23B6-C247-A99D-957235B5AF24}" destId="{3A2078F2-C8B7-C74F-9B6B-6631372D5C26}" srcOrd="0" destOrd="0" presId="urn:microsoft.com/office/officeart/2005/8/layout/hierarchy1"/>
    <dgm:cxn modelId="{085FB7AB-C19F-B845-87DD-8A93C141465A}" type="presParOf" srcId="{3A2078F2-C8B7-C74F-9B6B-6631372D5C26}" destId="{42423A26-848C-D94B-A725-B9B2E8CCF399}" srcOrd="0" destOrd="0" presId="urn:microsoft.com/office/officeart/2005/8/layout/hierarchy1"/>
    <dgm:cxn modelId="{16F10B57-ECF3-BB49-A8E3-04340A8F552F}" type="presParOf" srcId="{42423A26-848C-D94B-A725-B9B2E8CCF399}" destId="{7D816233-98E5-AB4B-8DC3-E6C4C490B6A6}" srcOrd="0" destOrd="0" presId="urn:microsoft.com/office/officeart/2005/8/layout/hierarchy1"/>
    <dgm:cxn modelId="{61D29341-8E38-9D47-9FBE-8D6DBD6C5839}" type="presParOf" srcId="{42423A26-848C-D94B-A725-B9B2E8CCF399}" destId="{C995768E-66C9-B547-B8D3-D0B188C3483E}" srcOrd="1" destOrd="0" presId="urn:microsoft.com/office/officeart/2005/8/layout/hierarchy1"/>
    <dgm:cxn modelId="{0B4D48A3-93F4-7E40-855D-A3C8B768B32D}" type="presParOf" srcId="{3A2078F2-C8B7-C74F-9B6B-6631372D5C26}" destId="{817DFE5A-E1E9-AB49-9670-1A30CBCCA51F}" srcOrd="1" destOrd="0" presId="urn:microsoft.com/office/officeart/2005/8/layout/hierarchy1"/>
    <dgm:cxn modelId="{520EDB20-5A96-9A4A-AD78-4E98ABFFB35C}" type="presParOf" srcId="{817DFE5A-E1E9-AB49-9670-1A30CBCCA51F}" destId="{A6AB052F-5C1C-3D47-A313-A14292F9D848}" srcOrd="0" destOrd="0" presId="urn:microsoft.com/office/officeart/2005/8/layout/hierarchy1"/>
    <dgm:cxn modelId="{58EDEF46-1E6F-9A49-B99E-96DC73496FF6}" type="presParOf" srcId="{817DFE5A-E1E9-AB49-9670-1A30CBCCA51F}" destId="{F6CD3A62-999B-BC4B-8A1C-3587B559F1B8}" srcOrd="1" destOrd="0" presId="urn:microsoft.com/office/officeart/2005/8/layout/hierarchy1"/>
    <dgm:cxn modelId="{E5A878F6-0FD8-C042-A3BE-5D61673AFAE6}" type="presParOf" srcId="{F6CD3A62-999B-BC4B-8A1C-3587B559F1B8}" destId="{6086C6C4-F576-C449-990A-7D70D2DE1ACC}" srcOrd="0" destOrd="0" presId="urn:microsoft.com/office/officeart/2005/8/layout/hierarchy1"/>
    <dgm:cxn modelId="{7A021E77-4836-4744-965C-589AD42E8C29}" type="presParOf" srcId="{6086C6C4-F576-C449-990A-7D70D2DE1ACC}" destId="{E1FFCD91-642E-854F-A6E5-34FDB3572976}" srcOrd="0" destOrd="0" presId="urn:microsoft.com/office/officeart/2005/8/layout/hierarchy1"/>
    <dgm:cxn modelId="{781AC724-7135-C94A-B3F9-835D89D36C44}" type="presParOf" srcId="{6086C6C4-F576-C449-990A-7D70D2DE1ACC}" destId="{D182F06F-230A-9D49-9C22-F01A53396B6F}" srcOrd="1" destOrd="0" presId="urn:microsoft.com/office/officeart/2005/8/layout/hierarchy1"/>
    <dgm:cxn modelId="{4A35A841-28FF-BD44-9729-F78C317C347A}" type="presParOf" srcId="{F6CD3A62-999B-BC4B-8A1C-3587B559F1B8}" destId="{7DCBBF70-29D8-A949-A6D7-3FF55809B2DF}" srcOrd="1" destOrd="0" presId="urn:microsoft.com/office/officeart/2005/8/layout/hierarchy1"/>
    <dgm:cxn modelId="{B06605AD-F211-6946-ABEF-68FC4CEB91B6}" type="presParOf" srcId="{7DCBBF70-29D8-A949-A6D7-3FF55809B2DF}" destId="{2CB4BC11-C121-F843-9475-A6EB0A4222DF}" srcOrd="0" destOrd="0" presId="urn:microsoft.com/office/officeart/2005/8/layout/hierarchy1"/>
    <dgm:cxn modelId="{1CE82ACE-60F2-3C4C-8EC8-9ACC642B3AFD}" type="presParOf" srcId="{7DCBBF70-29D8-A949-A6D7-3FF55809B2DF}" destId="{8F938B30-243C-914F-960D-3F359139EFEF}" srcOrd="1" destOrd="0" presId="urn:microsoft.com/office/officeart/2005/8/layout/hierarchy1"/>
    <dgm:cxn modelId="{DB1EF63E-312B-5640-94F6-456D37375CE7}" type="presParOf" srcId="{8F938B30-243C-914F-960D-3F359139EFEF}" destId="{9D76BBD7-7578-434D-8CD5-103C4C361CC1}" srcOrd="0" destOrd="0" presId="urn:microsoft.com/office/officeart/2005/8/layout/hierarchy1"/>
    <dgm:cxn modelId="{1935B463-A722-6342-AC60-E5E148A8156C}" type="presParOf" srcId="{9D76BBD7-7578-434D-8CD5-103C4C361CC1}" destId="{1FC93083-415E-C944-88ED-C91D9B6BCD7B}" srcOrd="0" destOrd="0" presId="urn:microsoft.com/office/officeart/2005/8/layout/hierarchy1"/>
    <dgm:cxn modelId="{40BAAE3E-6408-944F-A05A-F582937E603E}" type="presParOf" srcId="{9D76BBD7-7578-434D-8CD5-103C4C361CC1}" destId="{7C7A2190-ACFF-B34E-899F-293A2D406FB9}" srcOrd="1" destOrd="0" presId="urn:microsoft.com/office/officeart/2005/8/layout/hierarchy1"/>
    <dgm:cxn modelId="{F8331AB6-480B-4742-8E52-8D78D361BB65}" type="presParOf" srcId="{8F938B30-243C-914F-960D-3F359139EFEF}" destId="{6725441F-7284-E746-8E07-1B757376CD54}" srcOrd="1" destOrd="0" presId="urn:microsoft.com/office/officeart/2005/8/layout/hierarchy1"/>
    <dgm:cxn modelId="{2568911D-D3C2-9449-A100-3C5C240543A2}" type="presParOf" srcId="{7DCBBF70-29D8-A949-A6D7-3FF55809B2DF}" destId="{AE869A03-2A49-374F-9840-19CE231D85B2}" srcOrd="2" destOrd="0" presId="urn:microsoft.com/office/officeart/2005/8/layout/hierarchy1"/>
    <dgm:cxn modelId="{491702CD-AA2C-074E-9AEC-D2AA4FA0199E}" type="presParOf" srcId="{7DCBBF70-29D8-A949-A6D7-3FF55809B2DF}" destId="{1CD31718-67A3-D042-BDA8-BA6ECDE593DA}" srcOrd="3" destOrd="0" presId="urn:microsoft.com/office/officeart/2005/8/layout/hierarchy1"/>
    <dgm:cxn modelId="{3A8F51AD-521B-7D45-9E49-58FACACAEAAC}" type="presParOf" srcId="{1CD31718-67A3-D042-BDA8-BA6ECDE593DA}" destId="{F684DA28-DAEF-A341-B29B-2A0A6B34ABA9}" srcOrd="0" destOrd="0" presId="urn:microsoft.com/office/officeart/2005/8/layout/hierarchy1"/>
    <dgm:cxn modelId="{1F9A6306-1000-B248-89AD-C9EE39E77318}" type="presParOf" srcId="{F684DA28-DAEF-A341-B29B-2A0A6B34ABA9}" destId="{F6067A33-50BA-6642-9151-0E85BE70C847}" srcOrd="0" destOrd="0" presId="urn:microsoft.com/office/officeart/2005/8/layout/hierarchy1"/>
    <dgm:cxn modelId="{BEE38AB9-FFC0-4A4B-91AC-FF9D92F1A86E}" type="presParOf" srcId="{F684DA28-DAEF-A341-B29B-2A0A6B34ABA9}" destId="{DD28268C-ABA7-EE46-9D31-BD7907487F66}" srcOrd="1" destOrd="0" presId="urn:microsoft.com/office/officeart/2005/8/layout/hierarchy1"/>
    <dgm:cxn modelId="{F1C28C23-EE50-CF44-81CA-71D78589FC6A}" type="presParOf" srcId="{1CD31718-67A3-D042-BDA8-BA6ECDE593DA}" destId="{C7CADDFD-14FB-4A4D-A845-C92A089DEF1C}" srcOrd="1" destOrd="0" presId="urn:microsoft.com/office/officeart/2005/8/layout/hierarchy1"/>
    <dgm:cxn modelId="{3B31AECE-19AD-B742-BB4C-FCAA77634018}" type="presParOf" srcId="{817DFE5A-E1E9-AB49-9670-1A30CBCCA51F}" destId="{1F27C6AA-FD36-FC4E-BC2E-E7AF93585A60}" srcOrd="2" destOrd="0" presId="urn:microsoft.com/office/officeart/2005/8/layout/hierarchy1"/>
    <dgm:cxn modelId="{D68A1832-74BB-F348-8051-6B74F67594BF}" type="presParOf" srcId="{817DFE5A-E1E9-AB49-9670-1A30CBCCA51F}" destId="{4B547E62-0340-CF4E-8837-55336B4EF48C}" srcOrd="3" destOrd="0" presId="urn:microsoft.com/office/officeart/2005/8/layout/hierarchy1"/>
    <dgm:cxn modelId="{D32A4D12-5CAA-D840-A743-21AACBEDB77F}" type="presParOf" srcId="{4B547E62-0340-CF4E-8837-55336B4EF48C}" destId="{9659E733-265C-6548-B788-8060C2BB5A9C}" srcOrd="0" destOrd="0" presId="urn:microsoft.com/office/officeart/2005/8/layout/hierarchy1"/>
    <dgm:cxn modelId="{829F6EEE-2CE5-CC4E-B5B5-386D5903916B}" type="presParOf" srcId="{9659E733-265C-6548-B788-8060C2BB5A9C}" destId="{C7E0CBD0-84BC-B84D-9DAF-6D69F2B4BE5B}" srcOrd="0" destOrd="0" presId="urn:microsoft.com/office/officeart/2005/8/layout/hierarchy1"/>
    <dgm:cxn modelId="{BAAF52FD-2A33-CA42-BA58-0A9914F4BEAA}" type="presParOf" srcId="{9659E733-265C-6548-B788-8060C2BB5A9C}" destId="{D2EF042E-202E-2746-B0F8-A82FE5E623FA}" srcOrd="1" destOrd="0" presId="urn:microsoft.com/office/officeart/2005/8/layout/hierarchy1"/>
    <dgm:cxn modelId="{8FC227B1-D5CD-5049-ABE0-9E7B5FB29050}" type="presParOf" srcId="{4B547E62-0340-CF4E-8837-55336B4EF48C}" destId="{4E4724E7-8683-2D4A-BC2D-4D5626D1C086}" srcOrd="1" destOrd="0" presId="urn:microsoft.com/office/officeart/2005/8/layout/hierarchy1"/>
    <dgm:cxn modelId="{698F1809-43A6-7C4D-8F39-34731A94B425}" type="presParOf" srcId="{817DFE5A-E1E9-AB49-9670-1A30CBCCA51F}" destId="{C6A475B3-682C-BF49-BA05-EE71B286E3D8}" srcOrd="4" destOrd="0" presId="urn:microsoft.com/office/officeart/2005/8/layout/hierarchy1"/>
    <dgm:cxn modelId="{32C6A85E-01DF-BC44-8EC9-84942693497A}" type="presParOf" srcId="{817DFE5A-E1E9-AB49-9670-1A30CBCCA51F}" destId="{3A6D3520-0C86-5841-8E67-B2E12D9EE9D2}" srcOrd="5" destOrd="0" presId="urn:microsoft.com/office/officeart/2005/8/layout/hierarchy1"/>
    <dgm:cxn modelId="{2BFCA430-C661-F348-AA96-ED2FCB1AC5C6}" type="presParOf" srcId="{3A6D3520-0C86-5841-8E67-B2E12D9EE9D2}" destId="{EB2B6E25-F9F9-CC4A-9300-0A2E70F69175}" srcOrd="0" destOrd="0" presId="urn:microsoft.com/office/officeart/2005/8/layout/hierarchy1"/>
    <dgm:cxn modelId="{29373FD2-8B39-DE41-BEB7-2618D61802F8}" type="presParOf" srcId="{EB2B6E25-F9F9-CC4A-9300-0A2E70F69175}" destId="{A4CA4E4A-F2E2-5843-BE36-7650F55ACB7A}" srcOrd="0" destOrd="0" presId="urn:microsoft.com/office/officeart/2005/8/layout/hierarchy1"/>
    <dgm:cxn modelId="{BF739CDD-BEAD-AC46-BC7D-133B6153B999}" type="presParOf" srcId="{EB2B6E25-F9F9-CC4A-9300-0A2E70F69175}" destId="{C9C1DDB6-1428-554B-B9BE-6BB4C6518F3D}" srcOrd="1" destOrd="0" presId="urn:microsoft.com/office/officeart/2005/8/layout/hierarchy1"/>
    <dgm:cxn modelId="{6271B14C-3B6D-C54B-B7C4-FD72B8C345EF}" type="presParOf" srcId="{3A6D3520-0C86-5841-8E67-B2E12D9EE9D2}" destId="{70D7C95E-EBE8-7145-957D-F51E3AD42905}" srcOrd="1" destOrd="0" presId="urn:microsoft.com/office/officeart/2005/8/layout/hierarchy1"/>
    <dgm:cxn modelId="{D3D9653E-6AFF-714A-A97F-F96877DC791F}" type="presParOf" srcId="{817DFE5A-E1E9-AB49-9670-1A30CBCCA51F}" destId="{312D2B35-B2DD-0248-972E-3ED83F5FB405}" srcOrd="6" destOrd="0" presId="urn:microsoft.com/office/officeart/2005/8/layout/hierarchy1"/>
    <dgm:cxn modelId="{5425F755-98FD-8F40-814B-469CEA0C85F6}" type="presParOf" srcId="{817DFE5A-E1E9-AB49-9670-1A30CBCCA51F}" destId="{1EEBF052-F88D-B34B-A587-37E559FB04FC}" srcOrd="7" destOrd="0" presId="urn:microsoft.com/office/officeart/2005/8/layout/hierarchy1"/>
    <dgm:cxn modelId="{703F2D8E-A8D9-EA49-8724-91D5C8449E0A}" type="presParOf" srcId="{1EEBF052-F88D-B34B-A587-37E559FB04FC}" destId="{75C7F399-FD61-234E-A533-9FCE99FCEC41}" srcOrd="0" destOrd="0" presId="urn:microsoft.com/office/officeart/2005/8/layout/hierarchy1"/>
    <dgm:cxn modelId="{49233581-D787-4B42-AC18-94D60DA81CF7}" type="presParOf" srcId="{75C7F399-FD61-234E-A533-9FCE99FCEC41}" destId="{4D9B98BE-F31C-7F4C-A591-8FE4FCBB443E}" srcOrd="0" destOrd="0" presId="urn:microsoft.com/office/officeart/2005/8/layout/hierarchy1"/>
    <dgm:cxn modelId="{88E31452-23FB-5347-A385-EABE04AFD5D4}" type="presParOf" srcId="{75C7F399-FD61-234E-A533-9FCE99FCEC41}" destId="{BA8BEF27-342F-004C-9A74-3E0C605F2301}" srcOrd="1" destOrd="0" presId="urn:microsoft.com/office/officeart/2005/8/layout/hierarchy1"/>
    <dgm:cxn modelId="{3D8C1D57-2073-1146-80F6-0CD1BFCDD318}" type="presParOf" srcId="{1EEBF052-F88D-B34B-A587-37E559FB04FC}" destId="{5177351A-48B4-5D4D-B0B7-07F0D8245FC4}" srcOrd="1" destOrd="0" presId="urn:microsoft.com/office/officeart/2005/8/layout/hierarchy1"/>
    <dgm:cxn modelId="{B3AD0BC6-A101-1D4B-854A-7BE1D0C9A862}" type="presParOf" srcId="{5177351A-48B4-5D4D-B0B7-07F0D8245FC4}" destId="{6B2CAEA4-744E-0A4D-B9D8-3ED8546D4DFF}" srcOrd="0" destOrd="0" presId="urn:microsoft.com/office/officeart/2005/8/layout/hierarchy1"/>
    <dgm:cxn modelId="{7E3EFF9B-F254-484E-B389-6A2135ED967B}" type="presParOf" srcId="{5177351A-48B4-5D4D-B0B7-07F0D8245FC4}" destId="{9BDFC7FE-03D9-0642-95BB-9A2CB142B69D}" srcOrd="1" destOrd="0" presId="urn:microsoft.com/office/officeart/2005/8/layout/hierarchy1"/>
    <dgm:cxn modelId="{2230DFF0-9C83-0B46-A168-3879BCC732E1}" type="presParOf" srcId="{9BDFC7FE-03D9-0642-95BB-9A2CB142B69D}" destId="{0309E281-ECBC-104C-B41D-26109E88629F}" srcOrd="0" destOrd="0" presId="urn:microsoft.com/office/officeart/2005/8/layout/hierarchy1"/>
    <dgm:cxn modelId="{81F67D1E-28C5-1942-A0D0-356980B2FE26}" type="presParOf" srcId="{0309E281-ECBC-104C-B41D-26109E88629F}" destId="{C821BA1C-A99A-C64E-84A5-191A1336B937}" srcOrd="0" destOrd="0" presId="urn:microsoft.com/office/officeart/2005/8/layout/hierarchy1"/>
    <dgm:cxn modelId="{7591CE79-5A07-904B-B1A5-41A6172B1E38}" type="presParOf" srcId="{0309E281-ECBC-104C-B41D-26109E88629F}" destId="{B338DB26-6E56-3F43-B8DB-0F04FDB06256}" srcOrd="1" destOrd="0" presId="urn:microsoft.com/office/officeart/2005/8/layout/hierarchy1"/>
    <dgm:cxn modelId="{7F8BB923-0A84-CF4D-89C2-D7D3285C395E}" type="presParOf" srcId="{9BDFC7FE-03D9-0642-95BB-9A2CB142B69D}" destId="{C2DC610F-C104-6F47-A10A-B471614591CC}" srcOrd="1" destOrd="0" presId="urn:microsoft.com/office/officeart/2005/8/layout/hierarchy1"/>
  </dgm:cxnLst>
  <dgm:bg>
    <a:noFill/>
    <a:effectLst>
      <a:glow>
        <a:schemeClr val="accent1">
          <a:alpha val="40000"/>
        </a:schemeClr>
      </a:glow>
      <a:outerShdw blurRad="50800" dist="50800" dir="5400000" sx="1000" sy="1000" algn="ctr" rotWithShape="0">
        <a:srgbClr val="000000">
          <a:alpha val="43137"/>
        </a:srgbClr>
      </a:outerShdw>
      <a:softEdge rad="0"/>
    </a:effectLst>
  </dgm:bg>
  <dgm:whole>
    <a:ln w="9525" cap="flat" cmpd="sng" algn="ctr">
      <a:solidFill>
        <a:schemeClr val="accent1">
          <a:hueOff val="0"/>
          <a:satOff val="0"/>
          <a:lumOff val="0"/>
          <a:alpha val="4700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1AA4D-FD4F-FC42-AF86-7B3146978A6E}">
      <dsp:nvSpPr>
        <dsp:cNvPr id="0" name=""/>
        <dsp:cNvSpPr/>
      </dsp:nvSpPr>
      <dsp:spPr>
        <a:xfrm>
          <a:off x="0" y="1119228"/>
          <a:ext cx="2124036" cy="1062018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Operator A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(10 Emissions Units)</a:t>
          </a:r>
        </a:p>
      </dsp:txBody>
      <dsp:txXfrm>
        <a:off x="31105" y="1150333"/>
        <a:ext cx="2061826" cy="999808"/>
      </dsp:txXfrm>
    </dsp:sp>
    <dsp:sp modelId="{B365C732-CEBC-DB4B-8EF8-68E0B0519386}">
      <dsp:nvSpPr>
        <dsp:cNvPr id="0" name=""/>
        <dsp:cNvSpPr/>
      </dsp:nvSpPr>
      <dsp:spPr>
        <a:xfrm>
          <a:off x="2124036" y="1621277"/>
          <a:ext cx="852392" cy="57919"/>
        </a:xfrm>
        <a:custGeom>
          <a:avLst/>
          <a:gdLst/>
          <a:ahLst/>
          <a:cxnLst/>
          <a:rect l="0" t="0" r="0" b="0"/>
          <a:pathLst>
            <a:path>
              <a:moveTo>
                <a:pt x="0" y="28959"/>
              </a:moveTo>
              <a:lnTo>
                <a:pt x="852392" y="28959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28922" y="1628927"/>
        <a:ext cx="42619" cy="42619"/>
      </dsp:txXfrm>
    </dsp:sp>
    <dsp:sp modelId="{08026AE7-DD9C-E34C-B8AB-2024F49035BD}">
      <dsp:nvSpPr>
        <dsp:cNvPr id="0" name=""/>
        <dsp:cNvSpPr/>
      </dsp:nvSpPr>
      <dsp:spPr>
        <a:xfrm>
          <a:off x="2976428" y="1119228"/>
          <a:ext cx="2124036" cy="106201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Operator B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(10 Emissions Units)</a:t>
          </a:r>
        </a:p>
      </dsp:txBody>
      <dsp:txXfrm>
        <a:off x="3007533" y="1150333"/>
        <a:ext cx="2061826" cy="999808"/>
      </dsp:txXfrm>
    </dsp:sp>
    <dsp:sp modelId="{30067AC9-D39B-0B44-8BFA-DFFA23F00FB5}">
      <dsp:nvSpPr>
        <dsp:cNvPr id="0" name=""/>
        <dsp:cNvSpPr/>
      </dsp:nvSpPr>
      <dsp:spPr>
        <a:xfrm rot="19457599">
          <a:off x="5002120" y="1315947"/>
          <a:ext cx="1046303" cy="57919"/>
        </a:xfrm>
        <a:custGeom>
          <a:avLst/>
          <a:gdLst/>
          <a:ahLst/>
          <a:cxnLst/>
          <a:rect l="0" t="0" r="0" b="0"/>
          <a:pathLst>
            <a:path>
              <a:moveTo>
                <a:pt x="0" y="28959"/>
              </a:moveTo>
              <a:lnTo>
                <a:pt x="1046303" y="289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99114" y="1318749"/>
        <a:ext cx="52315" cy="52315"/>
      </dsp:txXfrm>
    </dsp:sp>
    <dsp:sp modelId="{8B2E7EE6-C07A-CD4F-B6F6-4426398D1DCD}">
      <dsp:nvSpPr>
        <dsp:cNvPr id="0" name=""/>
        <dsp:cNvSpPr/>
      </dsp:nvSpPr>
      <dsp:spPr>
        <a:xfrm>
          <a:off x="5950079" y="508568"/>
          <a:ext cx="2124036" cy="106201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Operator A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Compensated 10 EUs</a:t>
          </a:r>
        </a:p>
      </dsp:txBody>
      <dsp:txXfrm>
        <a:off x="5981184" y="539673"/>
        <a:ext cx="2061826" cy="999808"/>
      </dsp:txXfrm>
    </dsp:sp>
    <dsp:sp modelId="{BD169156-3EEC-F94C-83BA-76423883A926}">
      <dsp:nvSpPr>
        <dsp:cNvPr id="0" name=""/>
        <dsp:cNvSpPr/>
      </dsp:nvSpPr>
      <dsp:spPr>
        <a:xfrm rot="2142401">
          <a:off x="5002120" y="1926607"/>
          <a:ext cx="1046303" cy="57919"/>
        </a:xfrm>
        <a:custGeom>
          <a:avLst/>
          <a:gdLst/>
          <a:ahLst/>
          <a:cxnLst/>
          <a:rect l="0" t="0" r="0" b="0"/>
          <a:pathLst>
            <a:path>
              <a:moveTo>
                <a:pt x="0" y="28959"/>
              </a:moveTo>
              <a:lnTo>
                <a:pt x="1046303" y="289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99114" y="1929410"/>
        <a:ext cx="52315" cy="52315"/>
      </dsp:txXfrm>
    </dsp:sp>
    <dsp:sp modelId="{9547454D-4DE8-224C-B6B6-75794ACEF431}">
      <dsp:nvSpPr>
        <dsp:cNvPr id="0" name=""/>
        <dsp:cNvSpPr/>
      </dsp:nvSpPr>
      <dsp:spPr>
        <a:xfrm>
          <a:off x="5950079" y="1729888"/>
          <a:ext cx="2124036" cy="106201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Operator B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Compensated 10 EUs</a:t>
          </a:r>
        </a:p>
      </dsp:txBody>
      <dsp:txXfrm>
        <a:off x="5981184" y="1760993"/>
        <a:ext cx="2061826" cy="999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C8989-5FE6-3D41-9276-3A967B8902F5}">
      <dsp:nvSpPr>
        <dsp:cNvPr id="0" name=""/>
        <dsp:cNvSpPr/>
      </dsp:nvSpPr>
      <dsp:spPr>
        <a:xfrm rot="5400000">
          <a:off x="507794" y="713851"/>
          <a:ext cx="717522" cy="8168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F6E69-DF82-BE4B-BD51-E968D6D0FC00}">
      <dsp:nvSpPr>
        <dsp:cNvPr id="0" name=""/>
        <dsp:cNvSpPr/>
      </dsp:nvSpPr>
      <dsp:spPr>
        <a:xfrm>
          <a:off x="20125" y="152705"/>
          <a:ext cx="2423151" cy="661216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b="1" kern="1200" dirty="0">
              <a:solidFill>
                <a:schemeClr val="accent1">
                  <a:lumMod val="75000"/>
                </a:schemeClr>
              </a:solidFill>
            </a:rPr>
            <a:t>ოპერატორი გამოყოფილ </a:t>
          </a:r>
          <a:r>
            <a:rPr lang="en-US" sz="1100" b="1" kern="1200" dirty="0">
              <a:solidFill>
                <a:schemeClr val="accent1">
                  <a:lumMod val="75000"/>
                </a:schemeClr>
              </a:solidFill>
            </a:rPr>
            <a:t>CO2-</a:t>
          </a:r>
          <a:r>
            <a:rPr lang="ka-GE" sz="1100" b="1" kern="1200" dirty="0">
              <a:solidFill>
                <a:schemeClr val="accent1">
                  <a:lumMod val="75000"/>
                </a:schemeClr>
              </a:solidFill>
            </a:rPr>
            <a:t>ის ანგარიშს წარუდგენს დამმოწმებელ ორგანოს</a:t>
          </a:r>
          <a:endParaRPr lang="en-US" sz="11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2409" y="184989"/>
        <a:ext cx="2358583" cy="596648"/>
      </dsp:txXfrm>
    </dsp:sp>
    <dsp:sp modelId="{90A8BAD0-4D58-0449-906C-FFA890F4A59B}">
      <dsp:nvSpPr>
        <dsp:cNvPr id="0" name=""/>
        <dsp:cNvSpPr/>
      </dsp:nvSpPr>
      <dsp:spPr>
        <a:xfrm>
          <a:off x="1956086" y="374435"/>
          <a:ext cx="1861877" cy="683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FECF9-9CD1-6D4F-A345-78C8D20D5ADC}">
      <dsp:nvSpPr>
        <dsp:cNvPr id="0" name=""/>
        <dsp:cNvSpPr/>
      </dsp:nvSpPr>
      <dsp:spPr>
        <a:xfrm rot="5400000">
          <a:off x="2034843" y="1676082"/>
          <a:ext cx="717522" cy="8168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F7C86-EFB0-5941-9F50-10C299C24175}">
      <dsp:nvSpPr>
        <dsp:cNvPr id="0" name=""/>
        <dsp:cNvSpPr/>
      </dsp:nvSpPr>
      <dsp:spPr>
        <a:xfrm>
          <a:off x="1374339" y="1068934"/>
          <a:ext cx="2423151" cy="661216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100" b="1" kern="1200" dirty="0">
              <a:solidFill>
                <a:schemeClr val="accent1">
                  <a:lumMod val="75000"/>
                </a:schemeClr>
              </a:solidFill>
            </a:rPr>
            <a:t>ოპერატორი და დამმოწმებელი ორგანო ანგარიშებს წარუდგენენ სახელმწიფოს</a:t>
          </a:r>
          <a:endParaRPr lang="en-US" sz="11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6623" y="1101218"/>
        <a:ext cx="2358583" cy="596648"/>
      </dsp:txXfrm>
    </dsp:sp>
    <dsp:sp modelId="{6DA891AC-97D3-4442-BB0E-C7BFDEFA9879}">
      <dsp:nvSpPr>
        <dsp:cNvPr id="0" name=""/>
        <dsp:cNvSpPr/>
      </dsp:nvSpPr>
      <dsp:spPr>
        <a:xfrm>
          <a:off x="3350543" y="1243553"/>
          <a:ext cx="878500" cy="683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A7DEE-D762-4C47-A888-B518935A46AD}">
      <dsp:nvSpPr>
        <dsp:cNvPr id="0" name=""/>
        <dsp:cNvSpPr/>
      </dsp:nvSpPr>
      <dsp:spPr>
        <a:xfrm rot="5400000">
          <a:off x="3508541" y="2592313"/>
          <a:ext cx="717522" cy="8168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6F2DB-8E0B-D744-9623-D7CFE9D67D87}">
      <dsp:nvSpPr>
        <dsp:cNvPr id="0" name=""/>
        <dsp:cNvSpPr/>
      </dsp:nvSpPr>
      <dsp:spPr>
        <a:xfrm>
          <a:off x="2901389" y="2027706"/>
          <a:ext cx="2423151" cy="661216"/>
        </a:xfrm>
        <a:prstGeom prst="roundRect">
          <a:avLst>
            <a:gd name="adj" fmla="val 166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200" b="1" kern="1200" dirty="0">
              <a:solidFill>
                <a:schemeClr val="accent1">
                  <a:lumMod val="75000"/>
                </a:schemeClr>
              </a:solidFill>
            </a:rPr>
            <a:t>სახელმწიფო ამოწმებს ანგარიშების სისწორეს</a:t>
          </a:r>
          <a:endParaRPr lang="en-US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933673" y="2059990"/>
        <a:ext cx="2358583" cy="596648"/>
      </dsp:txXfrm>
    </dsp:sp>
    <dsp:sp modelId="{37C9413D-E033-074C-BF4B-E0010312CA34}">
      <dsp:nvSpPr>
        <dsp:cNvPr id="0" name=""/>
        <dsp:cNvSpPr/>
      </dsp:nvSpPr>
      <dsp:spPr>
        <a:xfrm>
          <a:off x="4879682" y="2112671"/>
          <a:ext cx="878500" cy="683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8FE3E-3F25-C848-9C94-070EB21E3BE7}">
      <dsp:nvSpPr>
        <dsp:cNvPr id="0" name=""/>
        <dsp:cNvSpPr/>
      </dsp:nvSpPr>
      <dsp:spPr>
        <a:xfrm rot="5400000">
          <a:off x="4936233" y="3615246"/>
          <a:ext cx="717522" cy="8168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C2EE9-9D31-DE4F-AAFF-B019E8A9EB7B}">
      <dsp:nvSpPr>
        <dsp:cNvPr id="0" name=""/>
        <dsp:cNvSpPr/>
      </dsp:nvSpPr>
      <dsp:spPr>
        <a:xfrm>
          <a:off x="4428439" y="3003702"/>
          <a:ext cx="2423151" cy="661216"/>
        </a:xfrm>
        <a:prstGeom prst="roundRect">
          <a:avLst>
            <a:gd name="adj" fmla="val 166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050" b="1" kern="1200" dirty="0">
              <a:solidFill>
                <a:schemeClr val="accent1">
                  <a:lumMod val="75000"/>
                </a:schemeClr>
              </a:solidFill>
            </a:rPr>
            <a:t>სახელმწიფო მოწოდებულ ინფორმაციას </a:t>
          </a:r>
          <a:r>
            <a:rPr lang="ka-GE" sz="1100" b="1" kern="1200" dirty="0">
              <a:solidFill>
                <a:schemeClr val="accent1">
                  <a:lumMod val="75000"/>
                </a:schemeClr>
              </a:solidFill>
            </a:rPr>
            <a:t>აწვდის</a:t>
          </a:r>
          <a:r>
            <a:rPr lang="ka-GE" sz="105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050" b="1" kern="1200" dirty="0">
              <a:solidFill>
                <a:schemeClr val="accent1">
                  <a:lumMod val="75000"/>
                </a:schemeClr>
              </a:solidFill>
            </a:rPr>
            <a:t>ICAO-</a:t>
          </a:r>
          <a:r>
            <a:rPr lang="ka-GE" sz="1050" b="1" kern="1200" dirty="0">
              <a:solidFill>
                <a:schemeClr val="accent1">
                  <a:lumMod val="75000"/>
                </a:schemeClr>
              </a:solidFill>
            </a:rPr>
            <a:t>ს</a:t>
          </a:r>
          <a:endParaRPr lang="en-US" sz="105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460723" y="3035986"/>
        <a:ext cx="2358583" cy="596648"/>
      </dsp:txXfrm>
    </dsp:sp>
    <dsp:sp modelId="{2CADC90B-2195-EE42-8AE0-BE8A2AF53A4B}">
      <dsp:nvSpPr>
        <dsp:cNvPr id="0" name=""/>
        <dsp:cNvSpPr/>
      </dsp:nvSpPr>
      <dsp:spPr>
        <a:xfrm>
          <a:off x="6408822" y="2981789"/>
          <a:ext cx="878500" cy="683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203B7-2C06-3D4C-879C-E9C56573017A}">
      <dsp:nvSpPr>
        <dsp:cNvPr id="0" name=""/>
        <dsp:cNvSpPr/>
      </dsp:nvSpPr>
      <dsp:spPr>
        <a:xfrm>
          <a:off x="5822924" y="3919932"/>
          <a:ext cx="2423151" cy="661216"/>
        </a:xfrm>
        <a:prstGeom prst="roundRect">
          <a:avLst>
            <a:gd name="adj" fmla="val 166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000" b="1" kern="1200" dirty="0">
              <a:solidFill>
                <a:schemeClr val="accent1">
                  <a:lumMod val="75000"/>
                </a:schemeClr>
              </a:solidFill>
            </a:rPr>
            <a:t>სახელმწიფო ანგარიშობს რა ოდენობის </a:t>
          </a:r>
          <a:r>
            <a:rPr lang="en-US" sz="1000" b="1" kern="1200" dirty="0">
              <a:solidFill>
                <a:schemeClr val="accent1">
                  <a:lumMod val="75000"/>
                </a:schemeClr>
              </a:solidFill>
            </a:rPr>
            <a:t>CO2</a:t>
          </a:r>
          <a:r>
            <a:rPr lang="ka-GE" sz="1000" b="1" kern="1200" dirty="0">
              <a:solidFill>
                <a:schemeClr val="accent1">
                  <a:lumMod val="75000"/>
                </a:schemeClr>
              </a:solidFill>
            </a:rPr>
            <a:t> უნდა დააკომპენსიროს ოპერატორმა</a:t>
          </a:r>
          <a:endParaRPr lang="en-US" sz="1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855208" y="3952216"/>
        <a:ext cx="2358583" cy="596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C8989-5FE6-3D41-9276-3A967B8902F5}">
      <dsp:nvSpPr>
        <dsp:cNvPr id="0" name=""/>
        <dsp:cNvSpPr/>
      </dsp:nvSpPr>
      <dsp:spPr>
        <a:xfrm rot="5400000">
          <a:off x="507794" y="713851"/>
          <a:ext cx="717522" cy="8168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F6E69-DF82-BE4B-BD51-E968D6D0FC00}">
      <dsp:nvSpPr>
        <dsp:cNvPr id="0" name=""/>
        <dsp:cNvSpPr/>
      </dsp:nvSpPr>
      <dsp:spPr>
        <a:xfrm>
          <a:off x="20125" y="152705"/>
          <a:ext cx="2423151" cy="661216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b="1" kern="1200" dirty="0">
              <a:solidFill>
                <a:schemeClr val="accent1">
                  <a:lumMod val="75000"/>
                </a:schemeClr>
              </a:solidFill>
            </a:rPr>
            <a:t>ოპერატორი იძენს კომპენსირებადი </a:t>
          </a:r>
          <a:r>
            <a:rPr lang="en-US" sz="1100" b="1" kern="1200" dirty="0">
              <a:solidFill>
                <a:schemeClr val="accent1">
                  <a:lumMod val="75000"/>
                </a:schemeClr>
              </a:solidFill>
            </a:rPr>
            <a:t>CO2</a:t>
          </a:r>
          <a:r>
            <a:rPr lang="ka-GE" sz="1100" b="1" kern="1200" dirty="0">
              <a:solidFill>
                <a:schemeClr val="accent1">
                  <a:lumMod val="75000"/>
                </a:schemeClr>
              </a:solidFill>
            </a:rPr>
            <a:t>-ის შესაბამის გამონაბოლქვის ერთეულებს</a:t>
          </a:r>
          <a:endParaRPr lang="en-US" sz="11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2409" y="184989"/>
        <a:ext cx="2358583" cy="596648"/>
      </dsp:txXfrm>
    </dsp:sp>
    <dsp:sp modelId="{90A8BAD0-4D58-0449-906C-FFA890F4A59B}">
      <dsp:nvSpPr>
        <dsp:cNvPr id="0" name=""/>
        <dsp:cNvSpPr/>
      </dsp:nvSpPr>
      <dsp:spPr>
        <a:xfrm>
          <a:off x="1956086" y="374435"/>
          <a:ext cx="1861877" cy="683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FECF9-9CD1-6D4F-A345-78C8D20D5ADC}">
      <dsp:nvSpPr>
        <dsp:cNvPr id="0" name=""/>
        <dsp:cNvSpPr/>
      </dsp:nvSpPr>
      <dsp:spPr>
        <a:xfrm rot="5400000">
          <a:off x="2034843" y="1676082"/>
          <a:ext cx="717522" cy="8168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F7C86-EFB0-5941-9F50-10C299C24175}">
      <dsp:nvSpPr>
        <dsp:cNvPr id="0" name=""/>
        <dsp:cNvSpPr/>
      </dsp:nvSpPr>
      <dsp:spPr>
        <a:xfrm>
          <a:off x="1374339" y="1068934"/>
          <a:ext cx="2423151" cy="661216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100" b="1" kern="1200" dirty="0">
              <a:solidFill>
                <a:schemeClr val="accent1">
                  <a:lumMod val="75000"/>
                </a:schemeClr>
              </a:solidFill>
            </a:rPr>
            <a:t>ოპერატორი აუქმებს შეძენილ გამონაბოლქვის ერთეულებს</a:t>
          </a:r>
          <a:endParaRPr lang="en-US" sz="11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6623" y="1101218"/>
        <a:ext cx="2358583" cy="596648"/>
      </dsp:txXfrm>
    </dsp:sp>
    <dsp:sp modelId="{6DA891AC-97D3-4442-BB0E-C7BFDEFA9879}">
      <dsp:nvSpPr>
        <dsp:cNvPr id="0" name=""/>
        <dsp:cNvSpPr/>
      </dsp:nvSpPr>
      <dsp:spPr>
        <a:xfrm>
          <a:off x="3350543" y="1243553"/>
          <a:ext cx="878500" cy="683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A7DEE-D762-4C47-A888-B518935A46AD}">
      <dsp:nvSpPr>
        <dsp:cNvPr id="0" name=""/>
        <dsp:cNvSpPr/>
      </dsp:nvSpPr>
      <dsp:spPr>
        <a:xfrm rot="5400000">
          <a:off x="3508541" y="2592313"/>
          <a:ext cx="717522" cy="8168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6F2DB-8E0B-D744-9623-D7CFE9D67D87}">
      <dsp:nvSpPr>
        <dsp:cNvPr id="0" name=""/>
        <dsp:cNvSpPr/>
      </dsp:nvSpPr>
      <dsp:spPr>
        <a:xfrm>
          <a:off x="2901389" y="2027706"/>
          <a:ext cx="2423151" cy="661216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050" b="1" kern="1200" dirty="0">
              <a:solidFill>
                <a:schemeClr val="accent1">
                  <a:lumMod val="75000"/>
                </a:schemeClr>
              </a:solidFill>
            </a:rPr>
            <a:t>შეძენილი და გაუქმებული გამონაბოლქვის ერთეულების ასახვა ხდება ამავე </a:t>
          </a:r>
          <a:r>
            <a:rPr lang="ka-GE" sz="1000" b="1" kern="1200" dirty="0">
              <a:solidFill>
                <a:schemeClr val="accent1">
                  <a:lumMod val="75000"/>
                </a:schemeClr>
              </a:solidFill>
            </a:rPr>
            <a:t>პროგრამის</a:t>
          </a:r>
          <a:r>
            <a:rPr lang="ka-GE" sz="1050" b="1" kern="1200" dirty="0">
              <a:solidFill>
                <a:schemeClr val="accent1">
                  <a:lumMod val="75000"/>
                </a:schemeClr>
              </a:solidFill>
            </a:rPr>
            <a:t> რეესტრში</a:t>
          </a:r>
          <a:endParaRPr lang="en-US" sz="105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933673" y="2059990"/>
        <a:ext cx="2358583" cy="596648"/>
      </dsp:txXfrm>
    </dsp:sp>
    <dsp:sp modelId="{37C9413D-E033-074C-BF4B-E0010312CA34}">
      <dsp:nvSpPr>
        <dsp:cNvPr id="0" name=""/>
        <dsp:cNvSpPr/>
      </dsp:nvSpPr>
      <dsp:spPr>
        <a:xfrm>
          <a:off x="4879682" y="2112671"/>
          <a:ext cx="878500" cy="683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8FE3E-3F25-C848-9C94-070EB21E3BE7}">
      <dsp:nvSpPr>
        <dsp:cNvPr id="0" name=""/>
        <dsp:cNvSpPr/>
      </dsp:nvSpPr>
      <dsp:spPr>
        <a:xfrm rot="5400000">
          <a:off x="4936233" y="3615246"/>
          <a:ext cx="717522" cy="8168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C2EE9-9D31-DE4F-AAFF-B019E8A9EB7B}">
      <dsp:nvSpPr>
        <dsp:cNvPr id="0" name=""/>
        <dsp:cNvSpPr/>
      </dsp:nvSpPr>
      <dsp:spPr>
        <a:xfrm>
          <a:off x="4428439" y="3003702"/>
          <a:ext cx="2423151" cy="661216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050" b="1" kern="1200" dirty="0">
              <a:solidFill>
                <a:schemeClr val="accent1">
                  <a:lumMod val="75000"/>
                </a:schemeClr>
              </a:solidFill>
            </a:rPr>
            <a:t>ოპერატორი გაუქმებული ერთეულების ანგარიშს წარუდგენს დამმოწმებელ ორგანოს</a:t>
          </a:r>
          <a:endParaRPr lang="en-US" sz="105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460723" y="3035986"/>
        <a:ext cx="2358583" cy="596648"/>
      </dsp:txXfrm>
    </dsp:sp>
    <dsp:sp modelId="{2CADC90B-2195-EE42-8AE0-BE8A2AF53A4B}">
      <dsp:nvSpPr>
        <dsp:cNvPr id="0" name=""/>
        <dsp:cNvSpPr/>
      </dsp:nvSpPr>
      <dsp:spPr>
        <a:xfrm>
          <a:off x="6408822" y="2981789"/>
          <a:ext cx="878500" cy="683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203B7-2C06-3D4C-879C-E9C56573017A}">
      <dsp:nvSpPr>
        <dsp:cNvPr id="0" name=""/>
        <dsp:cNvSpPr/>
      </dsp:nvSpPr>
      <dsp:spPr>
        <a:xfrm>
          <a:off x="5822924" y="3919932"/>
          <a:ext cx="2423151" cy="661216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000" b="1" kern="1200" dirty="0">
              <a:solidFill>
                <a:schemeClr val="accent1">
                  <a:lumMod val="75000"/>
                </a:schemeClr>
              </a:solidFill>
            </a:rPr>
            <a:t>ოპერატორი და დამმოწმებელი ორგანო ანგარიშს წარუდგენენ სახელმწიფოს</a:t>
          </a:r>
          <a:endParaRPr lang="en-US" sz="1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855208" y="3952216"/>
        <a:ext cx="2358583" cy="596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C8989-5FE6-3D41-9276-3A967B8902F5}">
      <dsp:nvSpPr>
        <dsp:cNvPr id="0" name=""/>
        <dsp:cNvSpPr/>
      </dsp:nvSpPr>
      <dsp:spPr>
        <a:xfrm rot="5400000">
          <a:off x="786205" y="1102349"/>
          <a:ext cx="1118373" cy="12732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F6E69-DF82-BE4B-BD51-E968D6D0FC00}">
      <dsp:nvSpPr>
        <dsp:cNvPr id="0" name=""/>
        <dsp:cNvSpPr/>
      </dsp:nvSpPr>
      <dsp:spPr>
        <a:xfrm>
          <a:off x="26095" y="227714"/>
          <a:ext cx="3776867" cy="1030611"/>
        </a:xfrm>
        <a:prstGeom prst="roundRect">
          <a:avLst>
            <a:gd name="adj" fmla="val 166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b="1" kern="1200" dirty="0">
              <a:solidFill>
                <a:schemeClr val="accent1">
                  <a:lumMod val="75000"/>
                </a:schemeClr>
              </a:solidFill>
            </a:rPr>
            <a:t>სახელმწიფო</a:t>
          </a:r>
          <a:r>
            <a:rPr lang="ka-GE" sz="1100" b="1" kern="1200" baseline="0" dirty="0">
              <a:solidFill>
                <a:schemeClr val="accent1">
                  <a:lumMod val="75000"/>
                </a:schemeClr>
              </a:solidFill>
            </a:rPr>
            <a:t> ამოწმებს გაუქმებულ ერთეულებზე  წარდგენილი ანგარიშის სისწორეს</a:t>
          </a:r>
          <a:endParaRPr lang="en-US" sz="11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6414" y="278033"/>
        <a:ext cx="3676229" cy="929973"/>
      </dsp:txXfrm>
    </dsp:sp>
    <dsp:sp modelId="{90A8BAD0-4D58-0449-906C-FFA890F4A59B}">
      <dsp:nvSpPr>
        <dsp:cNvPr id="0" name=""/>
        <dsp:cNvSpPr/>
      </dsp:nvSpPr>
      <dsp:spPr>
        <a:xfrm>
          <a:off x="3043598" y="573315"/>
          <a:ext cx="2902032" cy="106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FECF9-9CD1-6D4F-A345-78C8D20D5ADC}">
      <dsp:nvSpPr>
        <dsp:cNvPr id="0" name=""/>
        <dsp:cNvSpPr/>
      </dsp:nvSpPr>
      <dsp:spPr>
        <a:xfrm rot="5400000">
          <a:off x="3166353" y="2602139"/>
          <a:ext cx="1118373" cy="12732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F7C86-EFB0-5941-9F50-10C299C24175}">
      <dsp:nvSpPr>
        <dsp:cNvPr id="0" name=""/>
        <dsp:cNvSpPr/>
      </dsp:nvSpPr>
      <dsp:spPr>
        <a:xfrm>
          <a:off x="2136853" y="1655801"/>
          <a:ext cx="3776867" cy="1030611"/>
        </a:xfrm>
        <a:prstGeom prst="roundRect">
          <a:avLst>
            <a:gd name="adj" fmla="val 166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100" b="1" kern="1200" dirty="0">
              <a:solidFill>
                <a:schemeClr val="accent1">
                  <a:lumMod val="75000"/>
                </a:schemeClr>
              </a:solidFill>
            </a:rPr>
            <a:t>სახელმწიფო ინფორმაციას გაუქმებული ერთეულების შესახებ აწვდის </a:t>
          </a:r>
          <a:r>
            <a:rPr lang="en-US" sz="1100" b="1" kern="1200" dirty="0">
              <a:solidFill>
                <a:schemeClr val="accent1">
                  <a:lumMod val="75000"/>
                </a:schemeClr>
              </a:solidFill>
            </a:rPr>
            <a:t>ICAO-</a:t>
          </a:r>
          <a:r>
            <a:rPr lang="ka-GE" sz="1100" b="1" kern="1200" dirty="0">
              <a:solidFill>
                <a:schemeClr val="accent1">
                  <a:lumMod val="75000"/>
                </a:schemeClr>
              </a:solidFill>
            </a:rPr>
            <a:t>ს.</a:t>
          </a:r>
          <a:endParaRPr lang="en-US" sz="11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187172" y="1706120"/>
        <a:ext cx="3676229" cy="929973"/>
      </dsp:txXfrm>
    </dsp:sp>
    <dsp:sp modelId="{6DA891AC-97D3-4442-BB0E-C7BFDEFA9879}">
      <dsp:nvSpPr>
        <dsp:cNvPr id="0" name=""/>
        <dsp:cNvSpPr/>
      </dsp:nvSpPr>
      <dsp:spPr>
        <a:xfrm>
          <a:off x="5217081" y="1927974"/>
          <a:ext cx="1369283" cy="106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6F2DB-8E0B-D744-9623-D7CFE9D67D87}">
      <dsp:nvSpPr>
        <dsp:cNvPr id="0" name=""/>
        <dsp:cNvSpPr/>
      </dsp:nvSpPr>
      <dsp:spPr>
        <a:xfrm>
          <a:off x="4517003" y="3132283"/>
          <a:ext cx="3776867" cy="1030611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dirty="0">
              <a:solidFill>
                <a:schemeClr val="accent1">
                  <a:lumMod val="75000"/>
                </a:schemeClr>
              </a:solidFill>
            </a:rPr>
            <a:t>CORSIA</a:t>
          </a:r>
          <a:r>
            <a:rPr lang="ka-GE" sz="1400" b="1" kern="1200" dirty="0">
              <a:solidFill>
                <a:schemeClr val="accent1">
                  <a:lumMod val="75000"/>
                </a:schemeClr>
              </a:solidFill>
            </a:rPr>
            <a:t>-ს</a:t>
          </a:r>
          <a:r>
            <a:rPr lang="ka-GE" sz="1400" b="1" kern="1200" baseline="0" dirty="0">
              <a:solidFill>
                <a:schemeClr val="accent1">
                  <a:lumMod val="75000"/>
                </a:schemeClr>
              </a:solidFill>
            </a:rPr>
            <a:t> მიზანი მიღწეულია. </a:t>
          </a:r>
          <a:endParaRPr lang="en-US" sz="1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567322" y="3182602"/>
        <a:ext cx="3676229" cy="9299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CAEA4-744E-0A4D-B9D8-3ED8546D4DFF}">
      <dsp:nvSpPr>
        <dsp:cNvPr id="0" name=""/>
        <dsp:cNvSpPr/>
      </dsp:nvSpPr>
      <dsp:spPr>
        <a:xfrm>
          <a:off x="6445695" y="2673533"/>
          <a:ext cx="91440" cy="3950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50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D2B35-B2DD-0248-972E-3ED83F5FB405}">
      <dsp:nvSpPr>
        <dsp:cNvPr id="0" name=""/>
        <dsp:cNvSpPr/>
      </dsp:nvSpPr>
      <dsp:spPr>
        <a:xfrm>
          <a:off x="4001415" y="1416083"/>
          <a:ext cx="2490000" cy="395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84"/>
              </a:lnTo>
              <a:lnTo>
                <a:pt x="2490000" y="269184"/>
              </a:lnTo>
              <a:lnTo>
                <a:pt x="2490000" y="3950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475B3-682C-BF49-BA05-EE71B286E3D8}">
      <dsp:nvSpPr>
        <dsp:cNvPr id="0" name=""/>
        <dsp:cNvSpPr/>
      </dsp:nvSpPr>
      <dsp:spPr>
        <a:xfrm>
          <a:off x="4001415" y="1416083"/>
          <a:ext cx="830000" cy="395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84"/>
              </a:lnTo>
              <a:lnTo>
                <a:pt x="830000" y="269184"/>
              </a:lnTo>
              <a:lnTo>
                <a:pt x="830000" y="3950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7C6AA-FD36-FC4E-BC2E-E7AF93585A60}">
      <dsp:nvSpPr>
        <dsp:cNvPr id="0" name=""/>
        <dsp:cNvSpPr/>
      </dsp:nvSpPr>
      <dsp:spPr>
        <a:xfrm>
          <a:off x="3171415" y="1416083"/>
          <a:ext cx="830000" cy="395004"/>
        </a:xfrm>
        <a:custGeom>
          <a:avLst/>
          <a:gdLst/>
          <a:ahLst/>
          <a:cxnLst/>
          <a:rect l="0" t="0" r="0" b="0"/>
          <a:pathLst>
            <a:path>
              <a:moveTo>
                <a:pt x="830000" y="0"/>
              </a:moveTo>
              <a:lnTo>
                <a:pt x="830000" y="269184"/>
              </a:lnTo>
              <a:lnTo>
                <a:pt x="0" y="269184"/>
              </a:lnTo>
              <a:lnTo>
                <a:pt x="0" y="3950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69A03-2A49-374F-9840-19CE231D85B2}">
      <dsp:nvSpPr>
        <dsp:cNvPr id="0" name=""/>
        <dsp:cNvSpPr/>
      </dsp:nvSpPr>
      <dsp:spPr>
        <a:xfrm>
          <a:off x="1511415" y="2673533"/>
          <a:ext cx="830000" cy="395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84"/>
              </a:lnTo>
              <a:lnTo>
                <a:pt x="830000" y="269184"/>
              </a:lnTo>
              <a:lnTo>
                <a:pt x="830000" y="3950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4BC11-C121-F843-9475-A6EB0A4222DF}">
      <dsp:nvSpPr>
        <dsp:cNvPr id="0" name=""/>
        <dsp:cNvSpPr/>
      </dsp:nvSpPr>
      <dsp:spPr>
        <a:xfrm>
          <a:off x="681415" y="2673533"/>
          <a:ext cx="830000" cy="395004"/>
        </a:xfrm>
        <a:custGeom>
          <a:avLst/>
          <a:gdLst/>
          <a:ahLst/>
          <a:cxnLst/>
          <a:rect l="0" t="0" r="0" b="0"/>
          <a:pathLst>
            <a:path>
              <a:moveTo>
                <a:pt x="830000" y="0"/>
              </a:moveTo>
              <a:lnTo>
                <a:pt x="830000" y="269184"/>
              </a:lnTo>
              <a:lnTo>
                <a:pt x="0" y="269184"/>
              </a:lnTo>
              <a:lnTo>
                <a:pt x="0" y="3950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B052F-5C1C-3D47-A313-A14292F9D848}">
      <dsp:nvSpPr>
        <dsp:cNvPr id="0" name=""/>
        <dsp:cNvSpPr/>
      </dsp:nvSpPr>
      <dsp:spPr>
        <a:xfrm>
          <a:off x="1511415" y="1416083"/>
          <a:ext cx="2490000" cy="395004"/>
        </a:xfrm>
        <a:custGeom>
          <a:avLst/>
          <a:gdLst/>
          <a:ahLst/>
          <a:cxnLst/>
          <a:rect l="0" t="0" r="0" b="0"/>
          <a:pathLst>
            <a:path>
              <a:moveTo>
                <a:pt x="2490000" y="0"/>
              </a:moveTo>
              <a:lnTo>
                <a:pt x="2490000" y="269184"/>
              </a:lnTo>
              <a:lnTo>
                <a:pt x="0" y="269184"/>
              </a:lnTo>
              <a:lnTo>
                <a:pt x="0" y="3950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16233-98E5-AB4B-8DC3-E6C4C490B6A6}">
      <dsp:nvSpPr>
        <dsp:cNvPr id="0" name=""/>
        <dsp:cNvSpPr/>
      </dsp:nvSpPr>
      <dsp:spPr>
        <a:xfrm>
          <a:off x="3322324" y="553637"/>
          <a:ext cx="1358181" cy="862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5768E-66C9-B547-B8D3-D0B188C3483E}">
      <dsp:nvSpPr>
        <dsp:cNvPr id="0" name=""/>
        <dsp:cNvSpPr/>
      </dsp:nvSpPr>
      <dsp:spPr>
        <a:xfrm>
          <a:off x="3473233" y="697001"/>
          <a:ext cx="1358181" cy="862445"/>
        </a:xfrm>
        <a:prstGeom prst="roundRect">
          <a:avLst>
            <a:gd name="adj" fmla="val 10000"/>
          </a:avLst>
        </a:prstGeom>
        <a:solidFill>
          <a:srgbClr val="43CEFF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>
            <a:schemeClr val="accent1">
              <a:alpha val="40000"/>
            </a:schemeClr>
          </a:glow>
        </a:effectLst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C00000"/>
              </a:solidFill>
            </a:rPr>
            <a:t>ICAO</a:t>
          </a:r>
        </a:p>
      </dsp:txBody>
      <dsp:txXfrm>
        <a:off x="3498493" y="722261"/>
        <a:ext cx="1307661" cy="811925"/>
      </dsp:txXfrm>
    </dsp:sp>
    <dsp:sp modelId="{E1FFCD91-642E-854F-A6E5-34FDB3572976}">
      <dsp:nvSpPr>
        <dsp:cNvPr id="0" name=""/>
        <dsp:cNvSpPr/>
      </dsp:nvSpPr>
      <dsp:spPr>
        <a:xfrm>
          <a:off x="832324" y="1811087"/>
          <a:ext cx="1358181" cy="862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2F06F-230A-9D49-9C22-F01A53396B6F}">
      <dsp:nvSpPr>
        <dsp:cNvPr id="0" name=""/>
        <dsp:cNvSpPr/>
      </dsp:nvSpPr>
      <dsp:spPr>
        <a:xfrm>
          <a:off x="983233" y="1954451"/>
          <a:ext cx="1358181" cy="86244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1" kern="1200" dirty="0">
              <a:solidFill>
                <a:schemeClr val="accent2">
                  <a:lumMod val="75000"/>
                </a:schemeClr>
              </a:solidFill>
            </a:rPr>
            <a:t>სახელმწიფო</a:t>
          </a:r>
          <a:endParaRPr lang="en-US" sz="1200" kern="1200" dirty="0"/>
        </a:p>
      </dsp:txBody>
      <dsp:txXfrm>
        <a:off x="1008493" y="1979711"/>
        <a:ext cx="1307661" cy="811925"/>
      </dsp:txXfrm>
    </dsp:sp>
    <dsp:sp modelId="{1FC93083-415E-C944-88ED-C91D9B6BCD7B}">
      <dsp:nvSpPr>
        <dsp:cNvPr id="0" name=""/>
        <dsp:cNvSpPr/>
      </dsp:nvSpPr>
      <dsp:spPr>
        <a:xfrm>
          <a:off x="2324" y="3068537"/>
          <a:ext cx="1358181" cy="862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A2190-ACFF-B34E-899F-293A2D406FB9}">
      <dsp:nvSpPr>
        <dsp:cNvPr id="0" name=""/>
        <dsp:cNvSpPr/>
      </dsp:nvSpPr>
      <dsp:spPr>
        <a:xfrm>
          <a:off x="153233" y="3211901"/>
          <a:ext cx="1358181" cy="862445"/>
        </a:xfrm>
        <a:prstGeom prst="roundRect">
          <a:avLst>
            <a:gd name="adj" fmla="val 10000"/>
          </a:avLst>
        </a:prstGeom>
        <a:solidFill>
          <a:srgbClr val="D3B5E9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1" kern="1200" dirty="0">
              <a:solidFill>
                <a:schemeClr val="accent2">
                  <a:lumMod val="75000"/>
                </a:schemeClr>
              </a:solidFill>
            </a:rPr>
            <a:t>ოპერატორი</a:t>
          </a:r>
          <a:endParaRPr lang="en-US" sz="1200" kern="1200" dirty="0"/>
        </a:p>
      </dsp:txBody>
      <dsp:txXfrm>
        <a:off x="178493" y="3237161"/>
        <a:ext cx="1307661" cy="811925"/>
      </dsp:txXfrm>
    </dsp:sp>
    <dsp:sp modelId="{F6067A33-50BA-6642-9151-0E85BE70C847}">
      <dsp:nvSpPr>
        <dsp:cNvPr id="0" name=""/>
        <dsp:cNvSpPr/>
      </dsp:nvSpPr>
      <dsp:spPr>
        <a:xfrm>
          <a:off x="1662324" y="3068537"/>
          <a:ext cx="1358181" cy="862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8268C-ABA7-EE46-9D31-BD7907487F66}">
      <dsp:nvSpPr>
        <dsp:cNvPr id="0" name=""/>
        <dsp:cNvSpPr/>
      </dsp:nvSpPr>
      <dsp:spPr>
        <a:xfrm>
          <a:off x="1813233" y="3211901"/>
          <a:ext cx="1358181" cy="86244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1" kern="1200" dirty="0">
              <a:solidFill>
                <a:schemeClr val="accent2">
                  <a:lumMod val="75000"/>
                </a:schemeClr>
              </a:solidFill>
            </a:rPr>
            <a:t>დამმოწმებელი ორგანო</a:t>
          </a:r>
          <a:endParaRPr lang="en-US" sz="1200" kern="1200" dirty="0"/>
        </a:p>
      </dsp:txBody>
      <dsp:txXfrm>
        <a:off x="1838493" y="3237161"/>
        <a:ext cx="1307661" cy="811925"/>
      </dsp:txXfrm>
    </dsp:sp>
    <dsp:sp modelId="{C7E0CBD0-84BC-B84D-9DAF-6D69F2B4BE5B}">
      <dsp:nvSpPr>
        <dsp:cNvPr id="0" name=""/>
        <dsp:cNvSpPr/>
      </dsp:nvSpPr>
      <dsp:spPr>
        <a:xfrm>
          <a:off x="2492324" y="1811087"/>
          <a:ext cx="1358181" cy="862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F042E-202E-2746-B0F8-A82FE5E623FA}">
      <dsp:nvSpPr>
        <dsp:cNvPr id="0" name=""/>
        <dsp:cNvSpPr/>
      </dsp:nvSpPr>
      <dsp:spPr>
        <a:xfrm>
          <a:off x="2643233" y="1954451"/>
          <a:ext cx="1358181" cy="8624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C0504D">
                  <a:lumMod val="75000"/>
                </a:srgbClr>
              </a:solidFill>
              <a:latin typeface="+mn-lt"/>
              <a:ea typeface="+mn-ea"/>
              <a:cs typeface="+mn-cs"/>
            </a:rPr>
            <a:t>Emissions</a:t>
          </a:r>
          <a:r>
            <a:rPr lang="en-US" sz="1200" b="1" kern="1200" dirty="0">
              <a:solidFill>
                <a:schemeClr val="accent2">
                  <a:lumMod val="75000"/>
                </a:schemeClr>
              </a:solidFill>
              <a:latin typeface="+mn-lt"/>
            </a:rPr>
            <a:t> Units </a:t>
          </a:r>
          <a:r>
            <a:rPr lang="en-US" sz="1200" b="1" kern="1200" dirty="0" err="1">
              <a:solidFill>
                <a:schemeClr val="accent2">
                  <a:lumMod val="75000"/>
                </a:schemeClr>
              </a:solidFill>
              <a:latin typeface="+mn-lt"/>
            </a:rPr>
            <a:t>Programme</a:t>
          </a:r>
          <a:r>
            <a:rPr lang="en-US" sz="1200" b="1" kern="1200" dirty="0">
              <a:solidFill>
                <a:schemeClr val="accent2">
                  <a:lumMod val="75000"/>
                </a:schemeClr>
              </a:solidFill>
              <a:latin typeface="+mn-lt"/>
            </a:rPr>
            <a:t> (</a:t>
          </a:r>
          <a:r>
            <a:rPr lang="en-US" sz="1200" b="1" kern="1200" dirty="0">
              <a:solidFill>
                <a:srgbClr val="C0504D">
                  <a:lumMod val="75000"/>
                </a:srgbClr>
              </a:solidFill>
              <a:latin typeface="+mn-lt"/>
              <a:ea typeface="+mn-ea"/>
              <a:cs typeface="+mn-cs"/>
            </a:rPr>
            <a:t>EUP</a:t>
          </a:r>
          <a:r>
            <a:rPr lang="en-US" sz="1200" b="1" kern="1200" dirty="0">
              <a:solidFill>
                <a:schemeClr val="accent2">
                  <a:lumMod val="75000"/>
                </a:schemeClr>
              </a:solidFill>
              <a:latin typeface="+mn-lt"/>
            </a:rPr>
            <a:t>)</a:t>
          </a:r>
          <a:endParaRPr lang="en-US" sz="1200" kern="1200" dirty="0">
            <a:latin typeface="+mn-lt"/>
          </a:endParaRPr>
        </a:p>
      </dsp:txBody>
      <dsp:txXfrm>
        <a:off x="2668493" y="1979711"/>
        <a:ext cx="1307661" cy="811925"/>
      </dsp:txXfrm>
    </dsp:sp>
    <dsp:sp modelId="{A4CA4E4A-F2E2-5843-BE36-7650F55ACB7A}">
      <dsp:nvSpPr>
        <dsp:cNvPr id="0" name=""/>
        <dsp:cNvSpPr/>
      </dsp:nvSpPr>
      <dsp:spPr>
        <a:xfrm>
          <a:off x="4152324" y="1811087"/>
          <a:ext cx="1358181" cy="862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1DDB6-1428-554B-B9BE-6BB4C6518F3D}">
      <dsp:nvSpPr>
        <dsp:cNvPr id="0" name=""/>
        <dsp:cNvSpPr/>
      </dsp:nvSpPr>
      <dsp:spPr>
        <a:xfrm>
          <a:off x="4303233" y="1954451"/>
          <a:ext cx="1358181" cy="86244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accent2">
                  <a:lumMod val="75000"/>
                </a:schemeClr>
              </a:solidFill>
            </a:rPr>
            <a:t>Carbon Market</a:t>
          </a:r>
          <a:endParaRPr lang="en-US" sz="1200" kern="1200" dirty="0"/>
        </a:p>
      </dsp:txBody>
      <dsp:txXfrm>
        <a:off x="4328493" y="1979711"/>
        <a:ext cx="1307661" cy="811925"/>
      </dsp:txXfrm>
    </dsp:sp>
    <dsp:sp modelId="{4D9B98BE-F31C-7F4C-A591-8FE4FCBB443E}">
      <dsp:nvSpPr>
        <dsp:cNvPr id="0" name=""/>
        <dsp:cNvSpPr/>
      </dsp:nvSpPr>
      <dsp:spPr>
        <a:xfrm>
          <a:off x="5812324" y="1811087"/>
          <a:ext cx="1358181" cy="862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BEF27-342F-004C-9A74-3E0C605F2301}">
      <dsp:nvSpPr>
        <dsp:cNvPr id="0" name=""/>
        <dsp:cNvSpPr/>
      </dsp:nvSpPr>
      <dsp:spPr>
        <a:xfrm>
          <a:off x="5963233" y="1954451"/>
          <a:ext cx="1358181" cy="86244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ka-GE" sz="1200" b="1" kern="1200" dirty="0">
              <a:solidFill>
                <a:schemeClr val="accent2">
                  <a:lumMod val="75000"/>
                </a:schemeClr>
              </a:solidFill>
            </a:rPr>
            <a:t>საწვავის მწარმოებელი</a:t>
          </a:r>
          <a:endParaRPr lang="en-US" sz="1200" kern="1200" dirty="0"/>
        </a:p>
      </dsp:txBody>
      <dsp:txXfrm>
        <a:off x="5988493" y="1979711"/>
        <a:ext cx="1307661" cy="811925"/>
      </dsp:txXfrm>
    </dsp:sp>
    <dsp:sp modelId="{C821BA1C-A99A-C64E-84A5-191A1336B937}">
      <dsp:nvSpPr>
        <dsp:cNvPr id="0" name=""/>
        <dsp:cNvSpPr/>
      </dsp:nvSpPr>
      <dsp:spPr>
        <a:xfrm>
          <a:off x="5812324" y="3068537"/>
          <a:ext cx="1358181" cy="862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8DB26-6E56-3F43-B8DB-0F04FDB06256}">
      <dsp:nvSpPr>
        <dsp:cNvPr id="0" name=""/>
        <dsp:cNvSpPr/>
      </dsp:nvSpPr>
      <dsp:spPr>
        <a:xfrm>
          <a:off x="5963233" y="3211901"/>
          <a:ext cx="1358181" cy="86244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1" kern="1200" dirty="0">
              <a:solidFill>
                <a:schemeClr val="accent2">
                  <a:lumMod val="75000"/>
                </a:schemeClr>
              </a:solidFill>
            </a:rPr>
            <a:t>საწვავის დისტრიბუტორი</a:t>
          </a:r>
          <a:endParaRPr lang="en-US" sz="1200" kern="1200" dirty="0"/>
        </a:p>
      </dsp:txBody>
      <dsp:txXfrm>
        <a:off x="5988493" y="3237161"/>
        <a:ext cx="1307661" cy="811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625A-788E-410E-B372-EA4E3270C6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E96B-D9DA-4423-A55D-C1AC2EF20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1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625A-788E-410E-B372-EA4E3270C6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E96B-D9DA-4423-A55D-C1AC2EF20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1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625A-788E-410E-B372-EA4E3270C6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E96B-D9DA-4423-A55D-C1AC2EF20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9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625A-788E-410E-B372-EA4E3270C6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E96B-D9DA-4423-A55D-C1AC2EF20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1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625A-788E-410E-B372-EA4E3270C6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E96B-D9DA-4423-A55D-C1AC2EF20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8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625A-788E-410E-B372-EA4E3270C6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E96B-D9DA-4423-A55D-C1AC2EF20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5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625A-788E-410E-B372-EA4E3270C6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E96B-D9DA-4423-A55D-C1AC2EF20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9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625A-788E-410E-B372-EA4E3270C6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E96B-D9DA-4423-A55D-C1AC2EF20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625A-788E-410E-B372-EA4E3270C6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E96B-D9DA-4423-A55D-C1AC2EF20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625A-788E-410E-B372-EA4E3270C6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E96B-D9DA-4423-A55D-C1AC2EF20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2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625A-788E-410E-B372-EA4E3270C6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E96B-D9DA-4423-A55D-C1AC2EF20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4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625A-788E-410E-B372-EA4E3270C6C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EE96B-D9DA-4423-A55D-C1AC2EF20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9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cao.int/environmental-protection/CORSIA/Pages/state-pairs.asp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e.Tchezhia@gcaa.ge" TargetMode="External"/><Relationship Id="rId3" Type="http://schemas.openxmlformats.org/officeDocument/2006/relationships/hyperlink" Target="https://www.icao.int/environmental-protection/CORSIA/Pages/CORSIA-FAQs.aspx" TargetMode="External"/><Relationship Id="rId7" Type="http://schemas.openxmlformats.org/officeDocument/2006/relationships/hyperlink" Target="https://www.icao.int/environmental-protection/CORSIA/Pages/Online-Tutorials.asp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cao.int/environmental-protection/CORSIA/Pages/CORSIA-Seminars.aspx" TargetMode="External"/><Relationship Id="rId5" Type="http://schemas.openxmlformats.org/officeDocument/2006/relationships/hyperlink" Target="https://www.icao.int/environmental-protection/CORSIA/Pages/CORSIA-Videos.aspx" TargetMode="External"/><Relationship Id="rId4" Type="http://schemas.openxmlformats.org/officeDocument/2006/relationships/hyperlink" Target="https://www.icao.int/environmental-protection/CORSIA/Pages/CORSIA-communication.aspx" TargetMode="External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016" y="3641139"/>
            <a:ext cx="6111240" cy="1545337"/>
          </a:xfrm>
        </p:spPr>
        <p:txBody>
          <a:bodyPr>
            <a:noAutofit/>
          </a:bodyPr>
          <a:lstStyle/>
          <a:p>
            <a:r>
              <a:rPr lang="ka-GE" sz="2400" b="1" dirty="0">
                <a:solidFill>
                  <a:schemeClr val="bg1"/>
                </a:solidFill>
                <a:cs typeface="Arial" pitchFamily="34" charset="0"/>
              </a:rPr>
              <a:t>იკაოს </a:t>
            </a:r>
            <a:r>
              <a:rPr lang="ka-GE" sz="2400" b="1" dirty="0" smtClean="0">
                <a:solidFill>
                  <a:schemeClr val="bg1"/>
                </a:solidFill>
                <a:cs typeface="Arial" pitchFamily="34" charset="0"/>
              </a:rPr>
              <a:t>ნახშირორჟანგის </a:t>
            </a:r>
            <a:r>
              <a:rPr lang="ka-GE" sz="2400" b="1" dirty="0">
                <a:solidFill>
                  <a:schemeClr val="bg1"/>
                </a:solidFill>
                <a:cs typeface="Arial" pitchFamily="34" charset="0"/>
              </a:rPr>
              <a:t>კომპენსირებისა და შემცირების სქემა საერთაშორისო ავიაციისთვის (</a:t>
            </a:r>
            <a:r>
              <a:rPr lang="ka-GE" sz="2400" b="1" dirty="0" err="1">
                <a:solidFill>
                  <a:schemeClr val="bg1"/>
                </a:solidFill>
                <a:cs typeface="Arial" pitchFamily="34" charset="0"/>
              </a:rPr>
              <a:t>კორსია</a:t>
            </a:r>
            <a:r>
              <a:rPr lang="ka-GE" sz="2400" b="1" dirty="0" smtClean="0">
                <a:solidFill>
                  <a:schemeClr val="bg1"/>
                </a:solidFill>
                <a:cs typeface="Arial" pitchFamily="34" charset="0"/>
              </a:rPr>
              <a:t>)</a:t>
            </a:r>
            <a:br>
              <a:rPr lang="ka-GE" sz="2400" b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ka-GE" sz="24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ka-GE" sz="24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ICAO Carbon Offsetting and Reduction Scheme for International Aviation (</a:t>
            </a:r>
            <a:r>
              <a:rPr lang="en-US" sz="2400" b="1" dirty="0" smtClean="0">
                <a:solidFill>
                  <a:schemeClr val="bg1"/>
                </a:solidFill>
                <a:cs typeface="Arial" pitchFamily="34" charset="0"/>
              </a:rPr>
              <a:t>CORSIA</a:t>
            </a:r>
            <a:r>
              <a:rPr lang="ka-GE" sz="2400" b="1" dirty="0" smtClean="0">
                <a:solidFill>
                  <a:schemeClr val="bg1"/>
                </a:solidFill>
                <a:cs typeface="Arial" pitchFamily="34" charset="0"/>
              </a:rPr>
              <a:t>)</a:t>
            </a:r>
            <a:br>
              <a:rPr lang="ka-GE" sz="2400" b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ka-GE" sz="24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ka-GE" sz="24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ka-GE" sz="2400" b="1" dirty="0" smtClean="0">
                <a:solidFill>
                  <a:schemeClr val="bg1"/>
                </a:solidFill>
                <a:cs typeface="Arial" pitchFamily="34" charset="0"/>
              </a:rPr>
              <a:t>ნაწილი </a:t>
            </a:r>
            <a:r>
              <a:rPr lang="en-US" sz="2400" b="1" dirty="0" smtClean="0">
                <a:solidFill>
                  <a:schemeClr val="bg1"/>
                </a:solidFill>
                <a:cs typeface="Arial" pitchFamily="34" charset="0"/>
              </a:rPr>
              <a:t>I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13134"/>
            <a:ext cx="9144000" cy="1655762"/>
          </a:xfrm>
        </p:spPr>
        <p:txBody>
          <a:bodyPr/>
          <a:lstStyle/>
          <a:p>
            <a:r>
              <a:rPr lang="ka-GE" sz="1800" dirty="0" smtClean="0">
                <a:solidFill>
                  <a:schemeClr val="bg1"/>
                </a:solidFill>
                <a:cs typeface="Arial" pitchFamily="34" charset="0"/>
              </a:rPr>
              <a:t>თებერვალი</a:t>
            </a:r>
            <a:r>
              <a:rPr lang="en-US" sz="1800" dirty="0" smtClean="0">
                <a:solidFill>
                  <a:schemeClr val="bg1"/>
                </a:solidFill>
                <a:cs typeface="Arial" pitchFamily="34" charset="0"/>
              </a:rPr>
              <a:t>, 2024</a:t>
            </a:r>
            <a:endParaRPr lang="en-US" sz="18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ka-GE" sz="1800" dirty="0">
                <a:solidFill>
                  <a:schemeClr val="bg1"/>
                </a:solidFill>
                <a:cs typeface="Arial" pitchFamily="34" charset="0"/>
              </a:rPr>
              <a:t>თბილისი, საქართველო</a:t>
            </a:r>
            <a:endParaRPr lang="en-US" sz="18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A picture containing table, broccoli, food&#10;&#10;Description automatically generated">
            <a:extLst>
              <a:ext uri="{FF2B5EF4-FFF2-40B4-BE49-F238E27FC236}">
                <a16:creationId xmlns:a16="http://schemas.microsoft.com/office/drawing/2014/main" id="{5D57126A-C849-8D40-952B-BEFE61991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66" y="2340864"/>
            <a:ext cx="4742687" cy="284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-თეორიული მიმოხილვა</a:t>
            </a:r>
            <a:r>
              <a:rPr lang="ka-GE" dirty="0" smtClean="0"/>
              <a:t/>
            </a:r>
            <a:br>
              <a:rPr lang="ka-GE" dirty="0" smtClean="0"/>
            </a:br>
            <a:endParaRPr lang="en-GB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0BA07774-DF27-AA4F-957D-B30AE3FD1894}"/>
              </a:ext>
            </a:extLst>
          </p:cNvPr>
          <p:cNvSpPr txBox="1">
            <a:spLocks/>
          </p:cNvSpPr>
          <p:nvPr/>
        </p:nvSpPr>
        <p:spPr>
          <a:xfrm>
            <a:off x="1925265" y="1232573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400" dirty="0" smtClean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მონიტორინგი-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Monitoring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39" y="1776641"/>
            <a:ext cx="3211521" cy="41850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26464" y="6047686"/>
            <a:ext cx="967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dirty="0" smtClean="0">
                <a:hlinkClick r:id="rId4"/>
              </a:rPr>
              <a:t>უახლესი ვერსია ხელმისაწვდომია: </a:t>
            </a:r>
            <a:r>
              <a:rPr lang="en-US" dirty="0" smtClean="0">
                <a:hlinkClick r:id="rId4"/>
              </a:rPr>
              <a:t>https://www.icao.int/environmental-protection/CORSIA/Pages/state-pairs.aspx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-თეორიული მიმოხილვა</a:t>
            </a:r>
            <a:r>
              <a:rPr lang="ka-GE" dirty="0" smtClean="0"/>
              <a:t/>
            </a:r>
            <a:br>
              <a:rPr lang="ka-GE" dirty="0" smtClean="0"/>
            </a:b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D2A841-C8EC-F849-AD5D-2413433C4632}"/>
              </a:ext>
            </a:extLst>
          </p:cNvPr>
          <p:cNvSpPr txBox="1">
            <a:spLocks/>
          </p:cNvSpPr>
          <p:nvPr/>
        </p:nvSpPr>
        <p:spPr>
          <a:xfrm>
            <a:off x="1981200" y="1300274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400" smtClean="0">
                <a:solidFill>
                  <a:schemeClr val="accent1">
                    <a:lumMod val="75000"/>
                  </a:schemeClr>
                </a:solidFill>
              </a:rPr>
              <a:t>გამოყენებული საწვავის მონიტორინგი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BFCD6E0-F99A-134A-984E-CB310E999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4" y="2054654"/>
            <a:ext cx="11255355" cy="3898089"/>
          </a:xfrm>
        </p:spPr>
        <p:txBody>
          <a:bodyPr>
            <a:noAutofit/>
          </a:bodyPr>
          <a:lstStyle/>
          <a:p>
            <a:pPr algn="just"/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ოპერატორს შეუძლია გამოიყენოს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CORSIA 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 სათანადო საწვავი 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Eligible Fuel)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დ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ა ამგვარად შეამციროს გამოყოფილი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CO2. 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ka-GE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ოპერატორმა სათანადო საწვავი უნდა შეიძინოს მხოლოდ იმ მწარმოებლისგან, რომელსაც გააჩნია იკაოს სტანდარტების შესაბამისი სერტიფიკატი ასეთი საქმიანობის გასაწევად.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ka-GE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სათანადო საწვავის შემადგენლობა განისაზღვრება იკაოს დოკუმენტით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”CORSIA Sustainability Criteria for CORSIA  Eligible Fuels”.</a:t>
            </a:r>
          </a:p>
          <a:p>
            <a:pPr marL="0" indent="0" algn="just">
              <a:buNone/>
            </a:pPr>
            <a:endParaRPr lang="ka-GE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იკაო უშვებს იმის შესაძლებლობას, რომ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CORSIA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ს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ათანადო საწვავი დისტრიბუციისას შეერიოს ჩვეულებრივ საწვავს და ისე მოხვდეს სხ-ზე. ამ შემთხვევაში მხედველობაში მიიღება ის თუ რა ტონაჟის სათანადო საწვავი აქვს შეძენილი ოპერატორს ნასყიდობის დოკუმენტით.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AutoNum type="arabicPeriod"/>
            </a:pPr>
            <a:endParaRPr lang="ka-GE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ka-GE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+mj-lt"/>
              <a:buAutoNum type="arabicPeriod"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-თეორიული მიმოხილვა</a:t>
            </a:r>
            <a:r>
              <a:rPr lang="ka-GE" dirty="0" smtClean="0"/>
              <a:t/>
            </a:r>
            <a:br>
              <a:rPr lang="ka-GE" dirty="0" smtClean="0"/>
            </a:br>
            <a:endParaRPr lang="en-GB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02D2A841-C8EC-F849-AD5D-2413433C4632}"/>
              </a:ext>
            </a:extLst>
          </p:cNvPr>
          <p:cNvSpPr txBox="1">
            <a:spLocks/>
          </p:cNvSpPr>
          <p:nvPr/>
        </p:nvSpPr>
        <p:spPr>
          <a:xfrm>
            <a:off x="1981200" y="1232573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400" dirty="0" smtClean="0">
                <a:solidFill>
                  <a:schemeClr val="accent1">
                    <a:lumMod val="75000"/>
                  </a:schemeClr>
                </a:solidFill>
              </a:rPr>
              <a:t>ანგარიშის წარდგენა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- Reporting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C9CD9728-FD66-8348-AA02-10396FECD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70" y="2039110"/>
            <a:ext cx="11173059" cy="3359510"/>
          </a:xfrm>
        </p:spPr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en-US" sz="1600" u="sng" dirty="0" err="1">
                <a:solidFill>
                  <a:schemeClr val="accent1">
                    <a:lumMod val="75000"/>
                  </a:schemeClr>
                </a:solidFill>
              </a:rPr>
              <a:t>ა</a:t>
            </a:r>
            <a:r>
              <a:rPr lang="ka-GE" sz="1600" u="sng" dirty="0">
                <a:solidFill>
                  <a:schemeClr val="accent1">
                    <a:lumMod val="75000"/>
                  </a:schemeClr>
                </a:solidFill>
              </a:rPr>
              <a:t>ნგარიშის წარდგენა გამონაბოლქვებზე:</a:t>
            </a:r>
          </a:p>
          <a:p>
            <a:pPr marL="0" indent="0" algn="just"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ოპერატორი ვალდებულია სახელმწიფოს წარუდგინოს ყოველწიული გამონაბოლქვის ანგარიში, რომელიც დადასტურებული იქნება როგორც ვალიდური, დამოუკიდებელი ორგანოს მიერ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(Verification Body).</a:t>
            </a:r>
          </a:p>
          <a:p>
            <a:pPr algn="just"/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ოპერატორს შეუძლია სახელმწიფოს მოსთხოვოს ამ ინფორმაციის კონფიდენციალურად შენახვა, ამგვარი საჭიროების დასაბუთების საფუძველზე (კომერციული ინტერესი).</a:t>
            </a:r>
          </a:p>
          <a:p>
            <a:pPr marL="0" indent="0" algn="just">
              <a:buNone/>
            </a:pPr>
            <a:endParaRPr lang="ka-GE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ka-GE" sz="1600" u="sng" dirty="0">
                <a:solidFill>
                  <a:schemeClr val="accent1">
                    <a:lumMod val="75000"/>
                  </a:schemeClr>
                </a:solidFill>
              </a:rPr>
              <a:t>ანგარიშის წარდგენა სათანადო საწვავის გამოყენებაზე:</a:t>
            </a:r>
          </a:p>
          <a:p>
            <a:pPr marL="0" indent="0" algn="just">
              <a:buNone/>
            </a:pPr>
            <a:endParaRPr lang="ka-GE" sz="1600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ოპერატორმა სახელმწიფოს უნდა წარუდგინოს ყოველწლიური ანგარიში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 სათანადო საწვავის გამოყენებაზე: </a:t>
            </a:r>
            <a:r>
              <a:rPr lang="ka-GE" sz="1600" dirty="0" smtClean="0">
                <a:solidFill>
                  <a:schemeClr val="accent1">
                    <a:lumMod val="75000"/>
                  </a:schemeClr>
                </a:solidFill>
              </a:rPr>
              <a:t>ვისგან 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შეიძინა და რა სახით (პირდაპირ მწარმოებლისგან, როგორც სუფთა საწვავი, თუ </a:t>
            </a:r>
            <a:r>
              <a:rPr lang="ka-GE" sz="1600" dirty="0" err="1" smtClean="0">
                <a:solidFill>
                  <a:schemeClr val="accent1">
                    <a:lumMod val="75000"/>
                  </a:schemeClr>
                </a:solidFill>
              </a:rPr>
              <a:t>დისტიბუტორისგან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, როგორც შერეული საწვავი). </a:t>
            </a:r>
          </a:p>
          <a:p>
            <a:pPr algn="just">
              <a:buFont typeface="+mj-lt"/>
              <a:buAutoNum type="arabicPeriod"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-თეორიული მიმოხილვა</a:t>
            </a:r>
            <a:r>
              <a:rPr lang="ka-GE" dirty="0" smtClean="0"/>
              <a:t/>
            </a:r>
            <a:br>
              <a:rPr lang="ka-GE" dirty="0" smtClean="0"/>
            </a:b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CC79B2-6A60-454D-B629-42FC37E5AEE0}"/>
              </a:ext>
            </a:extLst>
          </p:cNvPr>
          <p:cNvSpPr txBox="1">
            <a:spLocks/>
          </p:cNvSpPr>
          <p:nvPr/>
        </p:nvSpPr>
        <p:spPr>
          <a:xfrm>
            <a:off x="1981200" y="1232573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400" dirty="0" smtClean="0">
                <a:solidFill>
                  <a:schemeClr val="accent1">
                    <a:lumMod val="75000"/>
                  </a:schemeClr>
                </a:solidFill>
              </a:rPr>
              <a:t>ნამდვილობის დამოწმება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- Verification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155C7D-2014-724C-AC7F-550269463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45" y="1901950"/>
            <a:ext cx="6079851" cy="4275740"/>
          </a:xfrm>
        </p:spPr>
        <p:txBody>
          <a:bodyPr>
            <a:normAutofit/>
          </a:bodyPr>
          <a:lstStyle/>
          <a:p>
            <a:pPr algn="just"/>
            <a:r>
              <a:rPr lang="ka-GE" sz="1500" dirty="0">
                <a:solidFill>
                  <a:schemeClr val="accent1">
                    <a:lumMod val="75000"/>
                  </a:schemeClr>
                </a:solidFill>
              </a:rPr>
              <a:t>ოპერატორის მიერ შედგენილი ყოველწლიური ანგარიშის </a:t>
            </a:r>
            <a:r>
              <a:rPr lang="ka-GE" sz="1500" u="sng" dirty="0">
                <a:solidFill>
                  <a:schemeClr val="accent1">
                    <a:lumMod val="75000"/>
                  </a:schemeClr>
                </a:solidFill>
              </a:rPr>
              <a:t>ნამდვილობის დადასტურებას</a:t>
            </a:r>
            <a:r>
              <a:rPr lang="ka-GE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a-GE" sz="1500" dirty="0" smtClean="0">
                <a:solidFill>
                  <a:schemeClr val="accent1">
                    <a:lumMod val="75000"/>
                  </a:schemeClr>
                </a:solidFill>
              </a:rPr>
              <a:t>ახორციელებს</a:t>
            </a: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a-GE" sz="1500" u="sng" dirty="0" smtClean="0">
                <a:solidFill>
                  <a:schemeClr val="accent1">
                    <a:lumMod val="75000"/>
                  </a:schemeClr>
                </a:solidFill>
              </a:rPr>
              <a:t>აკრედიტებული </a:t>
            </a:r>
            <a:r>
              <a:rPr lang="ka-GE" sz="1500" u="sng" dirty="0">
                <a:solidFill>
                  <a:schemeClr val="accent1">
                    <a:lumMod val="75000"/>
                  </a:schemeClr>
                </a:solidFill>
              </a:rPr>
              <a:t>დამოუკიდებელი ორგანო. </a:t>
            </a:r>
            <a:endParaRPr lang="en-US" sz="15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ka-GE" sz="1500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ka-GE" sz="1500" dirty="0" smtClean="0">
                <a:solidFill>
                  <a:schemeClr val="accent1">
                    <a:lumMod val="75000"/>
                  </a:schemeClr>
                </a:solidFill>
              </a:rPr>
              <a:t>ოპერატორის </a:t>
            </a:r>
            <a:r>
              <a:rPr lang="ka-GE" sz="1500" dirty="0">
                <a:solidFill>
                  <a:schemeClr val="accent1">
                    <a:lumMod val="75000"/>
                  </a:schemeClr>
                </a:solidFill>
              </a:rPr>
              <a:t>მიერ შემუშავებული ანგარიში შეიძლება დაამოწმოს </a:t>
            </a:r>
            <a:r>
              <a:rPr lang="ka-GE" sz="1500" u="sng" dirty="0">
                <a:solidFill>
                  <a:schemeClr val="accent1">
                    <a:lumMod val="75000"/>
                  </a:schemeClr>
                </a:solidFill>
              </a:rPr>
              <a:t>მესამე სახელმწიფოში აკრედიტირებულმა </a:t>
            </a:r>
            <a:r>
              <a:rPr lang="ka-GE" sz="1500" u="sng" dirty="0" err="1">
                <a:solidFill>
                  <a:schemeClr val="accent1">
                    <a:lumMod val="75000"/>
                  </a:schemeClr>
                </a:solidFill>
              </a:rPr>
              <a:t>დამმოწმებელმა</a:t>
            </a:r>
            <a:r>
              <a:rPr lang="ka-GE" sz="15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a-GE" sz="1500" u="sng" dirty="0" smtClean="0">
                <a:solidFill>
                  <a:schemeClr val="accent1">
                    <a:lumMod val="75000"/>
                  </a:schemeClr>
                </a:solidFill>
              </a:rPr>
              <a:t>ორგანომ</a:t>
            </a:r>
            <a:r>
              <a:rPr lang="en-US" sz="1500" u="sng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ka-GE" sz="1500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282" y="1901950"/>
            <a:ext cx="3024475" cy="39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-თეორიული მიმოხილვა</a:t>
            </a:r>
            <a:r>
              <a:rPr lang="ka-GE" dirty="0" smtClean="0"/>
              <a:t/>
            </a:r>
            <a:br>
              <a:rPr lang="ka-GE" dirty="0" smtClean="0"/>
            </a:b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8DB7CC-1444-A649-ADF5-C1C1A0A9B43E}"/>
              </a:ext>
            </a:extLst>
          </p:cNvPr>
          <p:cNvSpPr txBox="1">
            <a:spLocks/>
          </p:cNvSpPr>
          <p:nvPr/>
        </p:nvSpPr>
        <p:spPr>
          <a:xfrm>
            <a:off x="1981200" y="1338204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400" dirty="0" smtClean="0">
                <a:solidFill>
                  <a:schemeClr val="accent1">
                    <a:lumMod val="75000"/>
                  </a:schemeClr>
                </a:solidFill>
              </a:rPr>
              <a:t>ახალი ოპერატორი ბაზარზე/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CO2</a:t>
            </a:r>
            <a:r>
              <a:rPr lang="ka-GE" sz="2400" dirty="0" smtClean="0">
                <a:solidFill>
                  <a:schemeClr val="accent1">
                    <a:lumMod val="75000"/>
                  </a:schemeClr>
                </a:solidFill>
              </a:rPr>
              <a:t>-ის კალკულაცია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BDCC8C-5277-A74A-9809-D18BE10FD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78" y="2113212"/>
            <a:ext cx="11273643" cy="3766098"/>
          </a:xfrm>
        </p:spPr>
        <p:txBody>
          <a:bodyPr>
            <a:normAutofit/>
          </a:bodyPr>
          <a:lstStyle/>
          <a:p>
            <a:pPr algn="just"/>
            <a:r>
              <a:rPr lang="ka-GE" sz="1800" dirty="0">
                <a:solidFill>
                  <a:schemeClr val="accent1">
                    <a:lumMod val="75000"/>
                  </a:schemeClr>
                </a:solidFill>
              </a:rPr>
              <a:t>ბაზარზე შემოსული ახალი ოპერატორი კომპენსირების ვალდებულებისგან თავისუფლდება 3 წლით.</a:t>
            </a:r>
          </a:p>
          <a:p>
            <a:pPr algn="just"/>
            <a:r>
              <a:rPr lang="ka-GE" sz="1800" b="1" dirty="0">
                <a:solidFill>
                  <a:schemeClr val="accent1">
                    <a:lumMod val="75000"/>
                  </a:schemeClr>
                </a:solidFill>
              </a:rPr>
              <a:t>ახალი ოპერატორი: ოპერატორი რომელიც ბაზარზე ავიასაქმიანობას იწყებს 2019 წლის 01 იანვარს ან მის შემდგომ.</a:t>
            </a:r>
          </a:p>
          <a:p>
            <a:pPr algn="just"/>
            <a:r>
              <a:rPr lang="ka-GE" sz="1800" dirty="0">
                <a:solidFill>
                  <a:schemeClr val="accent1">
                    <a:lumMod val="75000"/>
                  </a:schemeClr>
                </a:solidFill>
              </a:rPr>
              <a:t>3 წლიანი მორატორიუმის ვადა წყდება როცა ახალი ოპერატორის მიერ გამოყოფილი C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O2</a:t>
            </a:r>
            <a:r>
              <a:rPr lang="ka-GE" sz="1800" dirty="0">
                <a:solidFill>
                  <a:schemeClr val="accent1">
                    <a:lumMod val="75000"/>
                  </a:schemeClr>
                </a:solidFill>
              </a:rPr>
              <a:t>-ის </a:t>
            </a:r>
            <a:r>
              <a:rPr lang="ka-GE" sz="1800" dirty="0" smtClean="0">
                <a:solidFill>
                  <a:schemeClr val="accent1">
                    <a:lumMod val="75000"/>
                  </a:schemeClr>
                </a:solidFill>
              </a:rPr>
              <a:t>გამონაბოლქვი გაუტოლდება </a:t>
            </a:r>
            <a:r>
              <a:rPr lang="ka-GE" sz="1800" dirty="0">
                <a:solidFill>
                  <a:schemeClr val="accent1">
                    <a:lumMod val="75000"/>
                  </a:schemeClr>
                </a:solidFill>
              </a:rPr>
              <a:t>2020 წელს საერთაშორისო ფრენებზე ჯამში გამოყოფილი C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O2-ი</a:t>
            </a:r>
            <a:r>
              <a:rPr lang="ka-GE" sz="1800" dirty="0">
                <a:solidFill>
                  <a:schemeClr val="accent1">
                    <a:lumMod val="75000"/>
                  </a:schemeClr>
                </a:solidFill>
              </a:rPr>
              <a:t>ს 0.1%-</a:t>
            </a:r>
            <a:r>
              <a:rPr lang="ka-GE" sz="1800" dirty="0" smtClean="0">
                <a:solidFill>
                  <a:schemeClr val="accent1">
                    <a:lumMod val="75000"/>
                  </a:schemeClr>
                </a:solidFill>
              </a:rPr>
              <a:t>ს</a:t>
            </a:r>
            <a:r>
              <a:rPr lang="ka-GE" sz="1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ka-GE" sz="1800" dirty="0">
                <a:solidFill>
                  <a:schemeClr val="accent1">
                    <a:lumMod val="75000"/>
                  </a:schemeClr>
                </a:solidFill>
              </a:rPr>
              <a:t>სახელმწიფოს ვალდებულებაა გამოიანგარიშოს ოპერატორის მიერ გამოყოფილი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CO2-</a:t>
            </a:r>
            <a:r>
              <a:rPr lang="ka-GE" sz="1800" dirty="0">
                <a:solidFill>
                  <a:schemeClr val="accent1">
                    <a:lumMod val="75000"/>
                  </a:schemeClr>
                </a:solidFill>
              </a:rPr>
              <a:t>ის რა ოდენობა ექვემდებარება </a:t>
            </a:r>
            <a:r>
              <a:rPr lang="ka-GE" sz="1800" dirty="0" smtClean="0">
                <a:solidFill>
                  <a:schemeClr val="accent1">
                    <a:lumMod val="75000"/>
                  </a:schemeClr>
                </a:solidFill>
              </a:rPr>
              <a:t>კომპენსირებას.</a:t>
            </a:r>
            <a:endParaRPr lang="ka-GE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ka-GE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ka-GE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-თეორიული მიმოხილვა</a:t>
            </a:r>
            <a:r>
              <a:rPr lang="ka-GE" dirty="0" smtClean="0"/>
              <a:t/>
            </a:r>
            <a:br>
              <a:rPr lang="ka-GE" dirty="0" smtClean="0"/>
            </a:b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DE70FBA-D2B2-1D46-B715-143D12383DDB}"/>
              </a:ext>
            </a:extLst>
          </p:cNvPr>
          <p:cNvSpPr txBox="1">
            <a:spLocks/>
          </p:cNvSpPr>
          <p:nvPr/>
        </p:nvSpPr>
        <p:spPr>
          <a:xfrm>
            <a:off x="1981200" y="1232573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dirty="0" smtClean="0">
                <a:solidFill>
                  <a:schemeClr val="accent1">
                    <a:lumMod val="75000"/>
                  </a:schemeClr>
                </a:solidFill>
              </a:rPr>
              <a:t>-ს შესაბამისი საწვავის როლი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672E6AA-6BC1-9C4A-9C3B-3675B1D45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38" y="1993389"/>
            <a:ext cx="11227923" cy="4581151"/>
          </a:xfrm>
        </p:spPr>
        <p:txBody>
          <a:bodyPr>
            <a:normAutofit/>
          </a:bodyPr>
          <a:lstStyle/>
          <a:p>
            <a:pPr algn="just"/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სახელმწიფომ ოპერატორის ჯამურად გამოყოფილ კომპენსირებად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-ის ოდენობას უნდა გამოაკლოს ოპერატორის მიერ </a:t>
            </a:r>
            <a:r>
              <a:rPr lang="ka-GE" sz="1600" dirty="0" smtClean="0">
                <a:solidFill>
                  <a:schemeClr val="accent1">
                    <a:lumMod val="75000"/>
                  </a:schemeClr>
                </a:solidFill>
              </a:rPr>
              <a:t>შესაბამისი 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საწვავის გამოყენებით დაზოგილი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CO2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-ის ოდენობა.</a:t>
            </a:r>
          </a:p>
          <a:p>
            <a:pPr algn="just"/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მიღებული ციფრი აჩვენებს რა ტონაჟის 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O2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-ის კომპენსირების ვალდებულება აქვს ოპერატორს საბოლოოდ.</a:t>
            </a:r>
          </a:p>
          <a:p>
            <a:pPr algn="just"/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არამთელი ტონაჟი მრგვალდება სრულ ციფრამდე. </a:t>
            </a:r>
          </a:p>
          <a:p>
            <a:pPr algn="just"/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თუ გამოთვლის შედეგად აღმოჩნდა, რომ ოპერატორის მიერ დაზოგილი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CO2 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აღემატება მის მიერ გამოყოფილ კომპენსირებად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CO2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-ს, იგი თავისუფლდება მიმდინარე წელს კომპენსირების ვალდებულებისგან. </a:t>
            </a:r>
          </a:p>
          <a:p>
            <a:pPr algn="just"/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უარყოფითი ციფრი ოპერატორის კალკულაციაში არ ახდენს გავლენას შემდგომი წლის კალკულაციაზე. </a:t>
            </a:r>
          </a:p>
          <a:p>
            <a:pPr algn="just"/>
            <a:endParaRPr lang="ka-GE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FOR= OR-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FOR= 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საბოლოო კომპენსირებადი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CO2-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ის ოდენობა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= გამოყოფილი კომპენსირებადი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CO2-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ის  ოდენობა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=სათანადო საწვავის ხარჯზე დაზოგილი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CO2-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ის ოდენობა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-თეორიული მიმოხილვა</a:t>
            </a:r>
            <a:r>
              <a:rPr lang="ka-GE" dirty="0" smtClean="0"/>
              <a:t/>
            </a:r>
            <a:br>
              <a:rPr lang="ka-GE" dirty="0" smtClean="0"/>
            </a:b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8D02FB-2B5D-E54E-AD6F-11BF5BB249DC}"/>
              </a:ext>
            </a:extLst>
          </p:cNvPr>
          <p:cNvSpPr txBox="1">
            <a:spLocks/>
          </p:cNvSpPr>
          <p:nvPr/>
        </p:nvSpPr>
        <p:spPr>
          <a:xfrm>
            <a:off x="1981200" y="1275189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400" dirty="0" smtClean="0">
                <a:solidFill>
                  <a:schemeClr val="accent1">
                    <a:lumMod val="75000"/>
                  </a:schemeClr>
                </a:solidFill>
              </a:rPr>
              <a:t>1 ტონა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CO2= </a:t>
            </a:r>
            <a:r>
              <a:rPr lang="ka-GE" sz="2400" dirty="0" smtClean="0">
                <a:solidFill>
                  <a:schemeClr val="accent1">
                    <a:lumMod val="75000"/>
                  </a:schemeClr>
                </a:solidFill>
              </a:rPr>
              <a:t>1 გამონაბოლქვის ერთეულს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A15363-2D53-844D-BC7C-1751AB5CE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4" y="1953477"/>
            <a:ext cx="11301075" cy="376609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ka-GE" sz="1600" b="1" dirty="0" smtClean="0">
                <a:solidFill>
                  <a:schemeClr val="accent1">
                    <a:lumMod val="75000"/>
                  </a:schemeClr>
                </a:solidFill>
              </a:rPr>
              <a:t>იხდის </a:t>
            </a:r>
            <a:r>
              <a:rPr lang="ka-GE" sz="1600" b="1" dirty="0">
                <a:solidFill>
                  <a:schemeClr val="accent1">
                    <a:lumMod val="75000"/>
                  </a:schemeClr>
                </a:solidFill>
              </a:rPr>
              <a:t>ის ვინც აბინძურებს!</a:t>
            </a:r>
          </a:p>
          <a:p>
            <a:pPr algn="just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CORSIA 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ითვალისწინებს U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-ის მიერ დადგენილი გამონაბოლქვის ერთეულების ოპერატორის მიერ ყიდვას, როგორც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CO2-ი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ს კომპენსირების მეთოდს.</a:t>
            </a:r>
          </a:p>
          <a:p>
            <a:pPr algn="just"/>
            <a:endParaRPr lang="ka-GE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გამონაბოლქვის ერთეული ბიზნესის ყველა სექტორისთვის საერთოა.</a:t>
            </a:r>
          </a:p>
          <a:p>
            <a:pPr algn="just"/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გამონაბოლქვის ერთეულებს იმუშავებს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დ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ა „ჰყიდის“ გარემოს დამცველი ორგანიზაციები, ამისთვის შემუშავებული პროგრამების მეშვეობით. </a:t>
            </a:r>
          </a:p>
          <a:p>
            <a:pPr algn="just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 სქემაში მოსახვედრად, პროგრამამ უნდა გაიაროს იკაოს აკრედიტაცია.</a:t>
            </a:r>
          </a:p>
          <a:p>
            <a:pPr algn="just"/>
            <a:r>
              <a:rPr lang="ka-GE" sz="1600" dirty="0" smtClean="0">
                <a:solidFill>
                  <a:schemeClr val="accent1">
                    <a:lumMod val="75000"/>
                  </a:schemeClr>
                </a:solidFill>
              </a:rPr>
              <a:t>ოპერატორს 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შეუძლია კომპენსირებადი 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O2-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ის შესაბამისი ერთეულების პროგრამის მეშვეობით შეძენა. </a:t>
            </a:r>
          </a:p>
          <a:p>
            <a:pPr algn="just"/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თუ შეძენილ გამონაბოლქვის ერთეულებს ოპერატორი გააუქმებს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(Cancel, Retire))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, ამ გზით იგი ასრულებს 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ORSIA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-თი გათვალისწინებულ კომპენსირების ვალდებულებას.</a:t>
            </a:r>
          </a:p>
          <a:p>
            <a:pPr algn="just"/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მაგ: თუ ოპერატორი ვალდებულია დააკომპენსიროს მის მიერ გამოყოფილი 10 ტონა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CO2, 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მან უნდა შეიძინოს და გააუქმოს 10 გამონაბოლქვის ერთეული. 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E2D4AB-C1B2-8D4E-A0AB-735A2D1A5277}"/>
              </a:ext>
            </a:extLst>
          </p:cNvPr>
          <p:cNvSpPr/>
          <p:nvPr/>
        </p:nvSpPr>
        <p:spPr>
          <a:xfrm>
            <a:off x="2693818" y="5804807"/>
            <a:ext cx="2246128" cy="830997"/>
          </a:xfrm>
          <a:prstGeom prst="rect">
            <a:avLst/>
          </a:prstGeom>
          <a:solidFill>
            <a:srgbClr val="3E6CA4"/>
          </a:solidFill>
          <a:ln>
            <a:solidFill>
              <a:srgbClr val="3E6CA4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CORSIA Eligible</a:t>
            </a:r>
          </a:p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Emissions Units</a:t>
            </a:r>
            <a:endParaRPr 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0ED837-C98C-2841-9E57-A3DD0AA22902}"/>
              </a:ext>
            </a:extLst>
          </p:cNvPr>
          <p:cNvSpPr/>
          <p:nvPr/>
        </p:nvSpPr>
        <p:spPr>
          <a:xfrm>
            <a:off x="6179516" y="5804807"/>
            <a:ext cx="3446328" cy="830997"/>
          </a:xfrm>
          <a:prstGeom prst="rect">
            <a:avLst/>
          </a:prstGeom>
          <a:solidFill>
            <a:srgbClr val="3E6CA4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CORSIA Eligible Emissions</a:t>
            </a:r>
          </a:p>
          <a:p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Unit Programmes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78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-თეორიული მიმოხილვა</a:t>
            </a:r>
            <a:r>
              <a:rPr lang="ka-GE" dirty="0" smtClean="0"/>
              <a:t/>
            </a:r>
            <a:br>
              <a:rPr lang="ka-GE" dirty="0" smtClean="0"/>
            </a:b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B8D02FB-2B5D-E54E-AD6F-11BF5BB249DC}"/>
              </a:ext>
            </a:extLst>
          </p:cNvPr>
          <p:cNvSpPr txBox="1">
            <a:spLocks/>
          </p:cNvSpPr>
          <p:nvPr/>
        </p:nvSpPr>
        <p:spPr>
          <a:xfrm>
            <a:off x="1981200" y="1622818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0ED25D4-DA18-5A41-8988-5A7DEB16A3AC}"/>
              </a:ext>
            </a:extLst>
          </p:cNvPr>
          <p:cNvSpPr txBox="1">
            <a:spLocks/>
          </p:cNvSpPr>
          <p:nvPr/>
        </p:nvSpPr>
        <p:spPr>
          <a:xfrm>
            <a:off x="1981200" y="1206810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400" dirty="0" smtClean="0">
                <a:solidFill>
                  <a:schemeClr val="accent1">
                    <a:lumMod val="75000"/>
                  </a:schemeClr>
                </a:solidFill>
              </a:rPr>
              <a:t>ნახშირორჟანგის ბაზარი-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Carbon Market</a:t>
            </a:r>
            <a:r>
              <a:rPr lang="ka-GE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B6D1E71-DC96-9F43-A1CF-59A53FB02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4" y="1901950"/>
            <a:ext cx="11264499" cy="3766098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Carbon Market 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წარმოადგენს ადგილს, სადაც ხდება გამონაბოლქვების ერთეულებით ვაჭრობა.</a:t>
            </a:r>
          </a:p>
          <a:p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თუ ოპერატორი არ გააუქმებს მის მიერ შეძენილ გამონაბოლქვის ერთეულს, მას შეუძლია იგი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Carbon Market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-ზე სხვას მიჰყიდოს ფულადი სარგებლის მიღების მიზნით.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Carbon Market 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შეიძლება მართოს როგორც სამთავრობო ისე არასამთავრობო ორგანიზაციამ.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Carbon Market 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ხელს უწყობს გამონაბოლქვის ერთეულზე ფასის ცვალებადობას (მოთხოვნა-მიწოდება). 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გამონაბოლქვის ერთი ერთეულის ფასი მერყეობს 1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USD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-დან 139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USD-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მდე. 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0CDD4B-A47B-364A-A4C4-EB240686C84B}"/>
              </a:ext>
            </a:extLst>
          </p:cNvPr>
          <p:cNvSpPr txBox="1"/>
          <p:nvPr/>
        </p:nvSpPr>
        <p:spPr>
          <a:xfrm>
            <a:off x="1736504" y="4340497"/>
            <a:ext cx="374349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u="sng" dirty="0">
                <a:solidFill>
                  <a:schemeClr val="accent1">
                    <a:lumMod val="75000"/>
                  </a:schemeClr>
                </a:solidFill>
              </a:rPr>
              <a:t>მოთხოვნა: </a:t>
            </a:r>
          </a:p>
          <a:p>
            <a:pPr algn="just"/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იკაო ვარაუდობს რომ 2021-2035 წლებში ავიაციის სექტორიდან კომპენსირებას დაექვემდებარება </a:t>
            </a:r>
            <a:r>
              <a:rPr lang="en-CA" sz="1400" b="1" u="sng" dirty="0">
                <a:solidFill>
                  <a:schemeClr val="accent1">
                    <a:lumMod val="75000"/>
                  </a:schemeClr>
                </a:solidFill>
              </a:rPr>
              <a:t>2.6 </a:t>
            </a:r>
            <a:r>
              <a:rPr lang="ka-GE" sz="1400" b="1" u="sng" dirty="0">
                <a:solidFill>
                  <a:schemeClr val="accent1">
                    <a:lumMod val="75000"/>
                  </a:schemeClr>
                </a:solidFill>
              </a:rPr>
              <a:t>მილიარდი ტონა</a:t>
            </a:r>
            <a:r>
              <a:rPr lang="en-CA" sz="1400" b="1" u="sng" dirty="0">
                <a:solidFill>
                  <a:schemeClr val="accent1">
                    <a:lumMod val="75000"/>
                  </a:schemeClr>
                </a:solidFill>
              </a:rPr>
              <a:t> CO2 </a:t>
            </a:r>
            <a:r>
              <a:rPr lang="ka-GE" sz="1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CA" sz="1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25487F4A-D620-1D42-B417-F780B1CF4910}"/>
              </a:ext>
            </a:extLst>
          </p:cNvPr>
          <p:cNvSpPr/>
          <p:nvPr/>
        </p:nvSpPr>
        <p:spPr>
          <a:xfrm>
            <a:off x="6096000" y="4791138"/>
            <a:ext cx="763525" cy="30541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B68426-DD25-864B-942C-08F522C7A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26" y="3672698"/>
            <a:ext cx="2567895" cy="28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-თეორიული მიმოხილვა</a:t>
            </a:r>
            <a:r>
              <a:rPr lang="ka-GE" dirty="0" smtClean="0"/>
              <a:t/>
            </a:r>
            <a:br>
              <a:rPr lang="ka-GE" dirty="0" smtClean="0"/>
            </a:b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B8D02FB-2B5D-E54E-AD6F-11BF5BB249DC}"/>
              </a:ext>
            </a:extLst>
          </p:cNvPr>
          <p:cNvSpPr txBox="1">
            <a:spLocks/>
          </p:cNvSpPr>
          <p:nvPr/>
        </p:nvSpPr>
        <p:spPr>
          <a:xfrm>
            <a:off x="1981200" y="1622818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0ED25D4-DA18-5A41-8988-5A7DEB16A3AC}"/>
              </a:ext>
            </a:extLst>
          </p:cNvPr>
          <p:cNvSpPr txBox="1">
            <a:spLocks/>
          </p:cNvSpPr>
          <p:nvPr/>
        </p:nvSpPr>
        <p:spPr>
          <a:xfrm>
            <a:off x="1981200" y="1206810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“Double Counting”</a:t>
            </a:r>
            <a:r>
              <a:rPr lang="ka-GE" sz="2400" dirty="0" smtClean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6D1E71-DC96-9F43-A1CF-59A53FB02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4" y="1901950"/>
            <a:ext cx="11072475" cy="581298"/>
          </a:xfrm>
        </p:spPr>
        <p:txBody>
          <a:bodyPr>
            <a:normAutofit/>
          </a:bodyPr>
          <a:lstStyle/>
          <a:p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ouble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- Counting 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გულისხმობს ნახშიროჟანგის ბაზარზე გაყიდული გამონაბოლქვის ერთეულის როგორც კომპენსირებული ერთეულის „გასაღებას“ ოპერატორის მიერ.</a:t>
            </a:r>
          </a:p>
          <a:p>
            <a:endParaRPr lang="ka-GE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DD97D3-E3CA-064B-894F-492F7898606F}"/>
              </a:ext>
            </a:extLst>
          </p:cNvPr>
          <p:cNvSpPr txBox="1">
            <a:spLocks/>
          </p:cNvSpPr>
          <p:nvPr/>
        </p:nvSpPr>
        <p:spPr>
          <a:xfrm>
            <a:off x="564712" y="4956050"/>
            <a:ext cx="10956728" cy="190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14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ouble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Counting</a:t>
            </a:r>
            <a:r>
              <a:rPr lang="ka-GE" sz="1400" b="1" dirty="0">
                <a:solidFill>
                  <a:schemeClr val="accent1">
                    <a:lumMod val="75000"/>
                  </a:schemeClr>
                </a:solidFill>
              </a:rPr>
              <a:t>-ის ასარიდებლად:</a:t>
            </a:r>
          </a:p>
          <a:p>
            <a:pPr marL="495300" indent="-184150" algn="just">
              <a:buFont typeface="Courier New" panose="02070309020205020404" pitchFamily="49" charset="0"/>
              <a:buChar char="o"/>
            </a:pP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ოპერატორის მიერ შეძენილი და გაუქმებული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თ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ითოეული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EU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 უნდა გამოქვეყნდეს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EUP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-ის რეესტრში მისივე ვერ-გვერდზე;</a:t>
            </a:r>
          </a:p>
          <a:p>
            <a:pPr marL="495300" indent="-184150" algn="just">
              <a:buFont typeface="Courier New" panose="02070309020205020404" pitchFamily="49" charset="0"/>
              <a:buChar char="o"/>
            </a:pP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შეძენილი და გაუქმებული E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U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უ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ნდა აისახოს ოპერატორის დამოწმებულ ანგარიშებში.</a:t>
            </a:r>
          </a:p>
          <a:p>
            <a:pPr marL="495300" indent="-184150" algn="just">
              <a:buFont typeface="Courier New" panose="02070309020205020404" pitchFamily="49" charset="0"/>
              <a:buChar char="o"/>
            </a:pPr>
            <a:r>
              <a:rPr lang="en-US" sz="1400" b="1" u="sng" dirty="0">
                <a:solidFill>
                  <a:schemeClr val="accent1">
                    <a:lumMod val="75000"/>
                  </a:schemeClr>
                </a:solidFill>
              </a:rPr>
              <a:t>Double Counting</a:t>
            </a:r>
            <a:r>
              <a:rPr lang="ka-GE" sz="1400" b="1" u="sng" dirty="0">
                <a:solidFill>
                  <a:schemeClr val="accent1">
                    <a:lumMod val="75000"/>
                  </a:schemeClr>
                </a:solidFill>
              </a:rPr>
              <a:t>-ს არიდებაზე პასუხისმგებელია ოპერატორი. </a:t>
            </a:r>
          </a:p>
          <a:p>
            <a:pPr marL="495300" indent="-184150" algn="just">
              <a:buFont typeface="Courier New" panose="02070309020205020404" pitchFamily="49" charset="0"/>
              <a:buChar char="o"/>
            </a:pP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იგივე წესი ვრცელდება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1400" dirty="0" smtClean="0">
                <a:solidFill>
                  <a:schemeClr val="accent1">
                    <a:lumMod val="75000"/>
                  </a:schemeClr>
                </a:solidFill>
              </a:rPr>
              <a:t>-ს შესაბამის 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საწვავზე- პასუხისმგებელია საწვავის მწარმოებელი და ოპერატორი.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D50754A-8433-7A41-96BA-42D11041D1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224659"/>
              </p:ext>
            </p:extLst>
          </p:nvPr>
        </p:nvGraphicFramePr>
        <p:xfrm>
          <a:off x="1658716" y="1886120"/>
          <a:ext cx="8076894" cy="330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42BE43B-0AE5-D745-851C-9632EFE6418C}"/>
              </a:ext>
            </a:extLst>
          </p:cNvPr>
          <p:cNvSpPr txBox="1"/>
          <p:nvPr/>
        </p:nvSpPr>
        <p:spPr>
          <a:xfrm>
            <a:off x="3949291" y="316702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CCCFE6-BA79-484D-AB87-90EF79D69874}"/>
              </a:ext>
            </a:extLst>
          </p:cNvPr>
          <p:cNvSpPr txBox="1"/>
          <p:nvPr/>
        </p:nvSpPr>
        <p:spPr>
          <a:xfrm>
            <a:off x="3831694" y="3653476"/>
            <a:ext cx="76352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Carbon Market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AD9C60-F7B7-1A47-B2FA-31DD400AAF82}"/>
              </a:ext>
            </a:extLst>
          </p:cNvPr>
          <p:cNvCxnSpPr>
            <a:cxnSpLocks/>
          </p:cNvCxnSpPr>
          <p:nvPr/>
        </p:nvCxnSpPr>
        <p:spPr>
          <a:xfrm flipV="1">
            <a:off x="6757416" y="2925534"/>
            <a:ext cx="856795" cy="59490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EA0F5EE-7B5C-CA48-B827-A249165F166A}"/>
              </a:ext>
            </a:extLst>
          </p:cNvPr>
          <p:cNvCxnSpPr>
            <a:cxnSpLocks/>
          </p:cNvCxnSpPr>
          <p:nvPr/>
        </p:nvCxnSpPr>
        <p:spPr>
          <a:xfrm>
            <a:off x="6768197" y="3531342"/>
            <a:ext cx="846014" cy="61082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CF93B8C6-6961-9C49-86E9-46F35D033063}"/>
              </a:ext>
            </a:extLst>
          </p:cNvPr>
          <p:cNvSpPr/>
          <p:nvPr/>
        </p:nvSpPr>
        <p:spPr>
          <a:xfrm>
            <a:off x="9851956" y="2496941"/>
            <a:ext cx="205535" cy="2137870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3D0596-412C-F543-8969-166AE2B5F346}"/>
              </a:ext>
            </a:extLst>
          </p:cNvPr>
          <p:cNvSpPr txBox="1"/>
          <p:nvPr/>
        </p:nvSpPr>
        <p:spPr>
          <a:xfrm rot="16200000">
            <a:off x="9374182" y="3351692"/>
            <a:ext cx="178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Double Counting</a:t>
            </a:r>
          </a:p>
        </p:txBody>
      </p:sp>
    </p:spTree>
    <p:extLst>
      <p:ext uri="{BB962C8B-B14F-4D97-AF65-F5344CB8AC3E}">
        <p14:creationId xmlns:p14="http://schemas.microsoft.com/office/powerpoint/2010/main" val="696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-თეორიული მიმოხილვა</a:t>
            </a:r>
            <a:r>
              <a:rPr lang="ka-GE" dirty="0" smtClean="0"/>
              <a:t/>
            </a:r>
            <a:br>
              <a:rPr lang="ka-GE" dirty="0" smtClean="0"/>
            </a:b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B8D02FB-2B5D-E54E-AD6F-11BF5BB249DC}"/>
              </a:ext>
            </a:extLst>
          </p:cNvPr>
          <p:cNvSpPr txBox="1">
            <a:spLocks/>
          </p:cNvSpPr>
          <p:nvPr/>
        </p:nvSpPr>
        <p:spPr>
          <a:xfrm>
            <a:off x="1981200" y="1622818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0ED25D4-DA18-5A41-8988-5A7DEB16A3AC}"/>
              </a:ext>
            </a:extLst>
          </p:cNvPr>
          <p:cNvSpPr txBox="1">
            <a:spLocks/>
          </p:cNvSpPr>
          <p:nvPr/>
        </p:nvSpPr>
        <p:spPr>
          <a:xfrm>
            <a:off x="2383990" y="1232573"/>
            <a:ext cx="7424019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400" dirty="0" smtClean="0">
                <a:solidFill>
                  <a:schemeClr val="accent1">
                    <a:lumMod val="75000"/>
                  </a:schemeClr>
                </a:solidFill>
              </a:rPr>
              <a:t>ოპერატორის ვალდებულებები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B6D1E71-DC96-9F43-A1CF-59A53FB02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4" y="1901950"/>
            <a:ext cx="11355939" cy="4581150"/>
          </a:xfrm>
        </p:spPr>
        <p:txBody>
          <a:bodyPr>
            <a:normAutofit/>
          </a:bodyPr>
          <a:lstStyle/>
          <a:p>
            <a:pPr algn="just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CORSIA 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ითხოვს რომ ოპერატორმა </a:t>
            </a:r>
            <a:r>
              <a:rPr lang="ka-GE" sz="1400" u="sng" dirty="0">
                <a:solidFill>
                  <a:schemeClr val="accent1">
                    <a:lumMod val="75000"/>
                  </a:schemeClr>
                </a:solidFill>
              </a:rPr>
              <a:t>შეიძინოს და გააუქმოს 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სახელმწიფოს მიერ მისთვის გაანგარიშებული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CO2-ი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ს სავალდებულო კომპენსირებადი ოდენობის შესაბამისი გამონაბოლქვის ერთეული. </a:t>
            </a:r>
          </a:p>
          <a:p>
            <a:pPr algn="just"/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გამონაბოლქვის ერთეულების შეძენა უნდა მოხდეს მხოლოდ იკაოს საბჭოს მიერ დამტკიცებული პროგრამის მეშვეობით. </a:t>
            </a:r>
          </a:p>
          <a:p>
            <a:pPr algn="just"/>
            <a:endParaRPr lang="ka-GE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ka-GE" sz="1400" u="sng" dirty="0">
                <a:solidFill>
                  <a:schemeClr val="accent1">
                    <a:lumMod val="75000"/>
                  </a:schemeClr>
                </a:solidFill>
              </a:rPr>
              <a:t>ოპერატორი შეასრულებს </a:t>
            </a:r>
            <a:r>
              <a:rPr lang="en-US" sz="1400" u="sng" dirty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1400" u="sng" dirty="0">
                <a:solidFill>
                  <a:schemeClr val="accent1">
                    <a:lumMod val="75000"/>
                  </a:schemeClr>
                </a:solidFill>
              </a:rPr>
              <a:t>-ს ვალდებულებას, თუ:</a:t>
            </a:r>
          </a:p>
          <a:p>
            <a:pPr algn="just">
              <a:buFont typeface="+mj-lt"/>
              <a:buAutoNum type="arabicPeriod"/>
            </a:pP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შეიძენს და გააუქმებს საჭირო ოდენობის გამონაბოლქვის ერთეულს; და</a:t>
            </a:r>
          </a:p>
          <a:p>
            <a:pPr algn="just">
              <a:buFont typeface="+mj-lt"/>
              <a:buAutoNum type="arabicPeriod"/>
            </a:pP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შესაბამის პროგრამას მოსთხოვს მის რეესტრის ვებ-გვერდზე შესყიდულ და გაუქმებულ ერთეულებზე ინფორმაციის გამოქვეყნებას. </a:t>
            </a:r>
          </a:p>
          <a:p>
            <a:pPr algn="just">
              <a:buFont typeface="+mj-lt"/>
              <a:buAutoNum type="arabicPeriod"/>
            </a:pPr>
            <a:endParaRPr lang="ka-GE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პროგრამის რეესტრის ვებ-გვერდზე ინფორმაციის გამოქვეყნების მიზანია, არ მოხდეს შესყიდული და გაუქმებული გამონაბოლქვის ერთეულის ხელახლა გაყიდვა ან გამოყენება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Double Counting).</a:t>
            </a:r>
            <a:endParaRPr lang="ka-G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ka-GE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ოპერატორმა შესყიდული და გაუქმებული გამონაბოლქვის ერთეულების შესახებ დამოწმებული ანგარიში უნდა წარუდგინოს სახელმწიფოს.</a:t>
            </a:r>
          </a:p>
          <a:p>
            <a:pPr algn="just"/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ანგარიშის დამოწმება შესაძლებელია განახორციელოს იმავე დამოუკიდებელმა ორგანომ, რომელმაც ოპერატორის  მიერ გამოყოფილი C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O2-ი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ს ანგარიში დაამოწმა. 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-თეორიული მიმოხილვა</a:t>
            </a:r>
            <a:r>
              <a:rPr lang="ka-GE" dirty="0" smtClean="0"/>
              <a:t/>
            </a:r>
            <a:br>
              <a:rPr lang="ka-GE" dirty="0" smtClean="0"/>
            </a:b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00" y="1386744"/>
            <a:ext cx="3831684" cy="495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76" y="1386744"/>
            <a:ext cx="3831684" cy="49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-თეორიული მიმოხილვა</a:t>
            </a:r>
            <a:r>
              <a:rPr lang="ka-GE" dirty="0" smtClean="0"/>
              <a:t/>
            </a:r>
            <a:br>
              <a:rPr lang="ka-GE" dirty="0" smtClean="0"/>
            </a:b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B8D02FB-2B5D-E54E-AD6F-11BF5BB249DC}"/>
              </a:ext>
            </a:extLst>
          </p:cNvPr>
          <p:cNvSpPr txBox="1">
            <a:spLocks/>
          </p:cNvSpPr>
          <p:nvPr/>
        </p:nvSpPr>
        <p:spPr>
          <a:xfrm>
            <a:off x="1981200" y="1622818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ED25D4-DA18-5A41-8988-5A7DEB16A3AC}"/>
              </a:ext>
            </a:extLst>
          </p:cNvPr>
          <p:cNvSpPr txBox="1">
            <a:spLocks/>
          </p:cNvSpPr>
          <p:nvPr/>
        </p:nvSpPr>
        <p:spPr>
          <a:xfrm>
            <a:off x="2012133" y="1232573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400" smtClean="0">
                <a:solidFill>
                  <a:schemeClr val="accent1">
                    <a:lumMod val="75000"/>
                  </a:schemeClr>
                </a:solidFill>
              </a:rPr>
              <a:t>სახელმწიფოს ვალდებულებები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6D1E71-DC96-9F43-A1CF-59A53FB02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04" y="2203702"/>
            <a:ext cx="11374227" cy="3766098"/>
          </a:xfrm>
        </p:spPr>
        <p:txBody>
          <a:bodyPr>
            <a:normAutofit/>
          </a:bodyPr>
          <a:lstStyle/>
          <a:p>
            <a:pPr algn="just"/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სახელმწიფოს ეძლევა რეკომენდაცია გამოაქვეყნოს ინფორმაცია მისთვის მიკუთვნებული თითოეული ოპერატორის შემთხვევაში:</a:t>
            </a:r>
          </a:p>
          <a:p>
            <a:pPr marL="541338" indent="-230188" algn="just">
              <a:buFont typeface="+mj-lt"/>
              <a:buAutoNum type="arabicPeriod"/>
            </a:pP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სავალდებულო კომპენსირებადი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CO2-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ის გამონაბოლქვის ოდენობაზე; და</a:t>
            </a:r>
          </a:p>
          <a:p>
            <a:pPr marL="541338" indent="-230188" algn="just">
              <a:buFont typeface="+mj-lt"/>
              <a:buAutoNum type="arabicPeriod"/>
            </a:pP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შეძენილი და გაუქმებული გამონაბოლქვის ერთეულის ოდენობაზე. </a:t>
            </a:r>
          </a:p>
          <a:p>
            <a:pPr algn="just">
              <a:buFont typeface="+mj-lt"/>
              <a:buAutoNum type="arabicPeriod"/>
            </a:pPr>
            <a:endParaRPr lang="ka-GE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სახელმწიფო ვალდებულია აღნიშნული ინფორმაცია მიაწოდოს იკაოს.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ka-GE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სახელმწიფო ვალდებულია გადაამოწმოს ოპერატორის მიერ წარდგენილი ანგარიშის სისრულე და სისწორე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magnitude check). </a:t>
            </a:r>
            <a:endParaRPr lang="ka-GE" sz="1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ka-GE" sz="1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-თეორიული მიმოხილვა</a:t>
            </a:r>
            <a:r>
              <a:rPr lang="ka-GE" dirty="0" smtClean="0"/>
              <a:t/>
            </a:r>
            <a:br>
              <a:rPr lang="ka-GE" dirty="0" smtClean="0"/>
            </a:b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B8D02FB-2B5D-E54E-AD6F-11BF5BB249DC}"/>
              </a:ext>
            </a:extLst>
          </p:cNvPr>
          <p:cNvSpPr txBox="1">
            <a:spLocks/>
          </p:cNvSpPr>
          <p:nvPr/>
        </p:nvSpPr>
        <p:spPr>
          <a:xfrm>
            <a:off x="1981200" y="1622818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CB5CC6-ECAC-4543-B131-5A6068996127}"/>
              </a:ext>
            </a:extLst>
          </p:cNvPr>
          <p:cNvSpPr txBox="1">
            <a:spLocks/>
          </p:cNvSpPr>
          <p:nvPr/>
        </p:nvSpPr>
        <p:spPr>
          <a:xfrm>
            <a:off x="2112717" y="1260022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000" smtClean="0">
                <a:solidFill>
                  <a:schemeClr val="accent1">
                    <a:lumMod val="75000"/>
                  </a:schemeClr>
                </a:solidFill>
              </a:rPr>
              <a:t>კომპენსირების პროცესი 2025 წლიდან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D76C7BF-1A5C-0643-8C72-7B1C8D3CA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303380"/>
              </p:ext>
            </p:extLst>
          </p:nvPr>
        </p:nvGraphicFramePr>
        <p:xfrm>
          <a:off x="2112717" y="1838374"/>
          <a:ext cx="8551480" cy="488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98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-თეორიული მიმოხილვა</a:t>
            </a:r>
            <a:r>
              <a:rPr lang="ka-GE" dirty="0" smtClean="0"/>
              <a:t/>
            </a:r>
            <a:br>
              <a:rPr lang="ka-GE" dirty="0" smtClean="0"/>
            </a:b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B8D02FB-2B5D-E54E-AD6F-11BF5BB249DC}"/>
              </a:ext>
            </a:extLst>
          </p:cNvPr>
          <p:cNvSpPr txBox="1">
            <a:spLocks/>
          </p:cNvSpPr>
          <p:nvPr/>
        </p:nvSpPr>
        <p:spPr>
          <a:xfrm>
            <a:off x="1981200" y="1622818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CB5CC6-ECAC-4543-B131-5A6068996127}"/>
              </a:ext>
            </a:extLst>
          </p:cNvPr>
          <p:cNvSpPr txBox="1">
            <a:spLocks/>
          </p:cNvSpPr>
          <p:nvPr/>
        </p:nvSpPr>
        <p:spPr>
          <a:xfrm>
            <a:off x="2112717" y="1260022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000" smtClean="0">
                <a:solidFill>
                  <a:schemeClr val="accent1">
                    <a:lumMod val="75000"/>
                  </a:schemeClr>
                </a:solidFill>
              </a:rPr>
              <a:t>კომპენსირების პროცესი 2025 წლიდან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D76C7BF-1A5C-0643-8C72-7B1C8D3CA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098319"/>
              </p:ext>
            </p:extLst>
          </p:nvPr>
        </p:nvGraphicFramePr>
        <p:xfrm>
          <a:off x="2112717" y="1851875"/>
          <a:ext cx="8551480" cy="488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ight Arrow 7">
            <a:extLst>
              <a:ext uri="{FF2B5EF4-FFF2-40B4-BE49-F238E27FC236}">
                <a16:creationId xmlns:a16="http://schemas.microsoft.com/office/drawing/2014/main" id="{C6768B8B-D7AF-F54E-9BD3-4438274DED95}"/>
              </a:ext>
            </a:extLst>
          </p:cNvPr>
          <p:cNvSpPr/>
          <p:nvPr/>
        </p:nvSpPr>
        <p:spPr>
          <a:xfrm>
            <a:off x="4643041" y="2242120"/>
            <a:ext cx="610820" cy="1779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FE1E6C-5849-9D4C-BB9E-A47DBDBD45C9}"/>
              </a:ext>
            </a:extLst>
          </p:cNvPr>
          <p:cNvGrpSpPr/>
          <p:nvPr/>
        </p:nvGrpSpPr>
        <p:grpSpPr>
          <a:xfrm>
            <a:off x="5361034" y="2000463"/>
            <a:ext cx="2423151" cy="661216"/>
            <a:chOff x="20125" y="152705"/>
            <a:chExt cx="2423151" cy="66121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A845334-7D8F-4846-8724-C707FC1C8E95}"/>
                </a:ext>
              </a:extLst>
            </p:cNvPr>
            <p:cNvSpPr/>
            <p:nvPr/>
          </p:nvSpPr>
          <p:spPr>
            <a:xfrm>
              <a:off x="20125" y="152705"/>
              <a:ext cx="2423151" cy="661216"/>
            </a:xfrm>
            <a:prstGeom prst="roundRect">
              <a:avLst>
                <a:gd name="adj" fmla="val 1667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A01B7FED-D17F-8144-9CE2-F091CD402B28}"/>
                </a:ext>
              </a:extLst>
            </p:cNvPr>
            <p:cNvSpPr txBox="1"/>
            <p:nvPr/>
          </p:nvSpPr>
          <p:spPr>
            <a:xfrm>
              <a:off x="52409" y="184989"/>
              <a:ext cx="2358583" cy="596648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a-GE" sz="1100" b="1" kern="1200" dirty="0"/>
                <a:t>ოპერატორი შეძენილ გამონაბოლქვის ერთეულებს ჰყიდის </a:t>
              </a:r>
              <a:r>
                <a:rPr lang="en-US" sz="1100" b="1" kern="1200" dirty="0"/>
                <a:t>Carbon Market-</a:t>
              </a:r>
              <a:r>
                <a:rPr lang="ka-GE" sz="1100" b="1" kern="1200" dirty="0"/>
                <a:t>ზე</a:t>
              </a:r>
              <a:endParaRPr lang="en-US" sz="11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415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-თეორიული მიმოხილვა</a:t>
            </a:r>
            <a:r>
              <a:rPr lang="ka-GE" dirty="0" smtClean="0"/>
              <a:t/>
            </a:r>
            <a:br>
              <a:rPr lang="ka-GE" dirty="0" smtClean="0"/>
            </a:b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B8D02FB-2B5D-E54E-AD6F-11BF5BB249DC}"/>
              </a:ext>
            </a:extLst>
          </p:cNvPr>
          <p:cNvSpPr txBox="1">
            <a:spLocks/>
          </p:cNvSpPr>
          <p:nvPr/>
        </p:nvSpPr>
        <p:spPr>
          <a:xfrm>
            <a:off x="1981200" y="1622818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CB5CC6-ECAC-4543-B131-5A6068996127}"/>
              </a:ext>
            </a:extLst>
          </p:cNvPr>
          <p:cNvSpPr txBox="1">
            <a:spLocks/>
          </p:cNvSpPr>
          <p:nvPr/>
        </p:nvSpPr>
        <p:spPr>
          <a:xfrm>
            <a:off x="2112717" y="1260022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000" smtClean="0">
                <a:solidFill>
                  <a:schemeClr val="accent1">
                    <a:lumMod val="75000"/>
                  </a:schemeClr>
                </a:solidFill>
              </a:rPr>
              <a:t>კომპენსირების პროცესი 2025 წლიდან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ED76C7BF-1A5C-0643-8C72-7B1C8D3CA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571368"/>
              </p:ext>
            </p:extLst>
          </p:nvPr>
        </p:nvGraphicFramePr>
        <p:xfrm>
          <a:off x="2262220" y="1971440"/>
          <a:ext cx="8551480" cy="488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07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-თეორიული მიმოხილვა</a:t>
            </a:r>
            <a:r>
              <a:rPr lang="ka-GE" dirty="0" smtClean="0"/>
              <a:t/>
            </a:r>
            <a:br>
              <a:rPr lang="ka-GE" dirty="0" smtClean="0"/>
            </a:b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B8D02FB-2B5D-E54E-AD6F-11BF5BB249DC}"/>
              </a:ext>
            </a:extLst>
          </p:cNvPr>
          <p:cNvSpPr txBox="1">
            <a:spLocks/>
          </p:cNvSpPr>
          <p:nvPr/>
        </p:nvSpPr>
        <p:spPr>
          <a:xfrm>
            <a:off x="1981200" y="1622818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DB5B00-31EE-284D-8BA2-2D3C8075BAB5}"/>
              </a:ext>
            </a:extLst>
          </p:cNvPr>
          <p:cNvSpPr txBox="1">
            <a:spLocks/>
          </p:cNvSpPr>
          <p:nvPr/>
        </p:nvSpPr>
        <p:spPr>
          <a:xfrm>
            <a:off x="1981200" y="1164703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000" dirty="0" smtClean="0">
                <a:solidFill>
                  <a:schemeClr val="accent1">
                    <a:lumMod val="75000"/>
                  </a:schemeClr>
                </a:solidFill>
              </a:rPr>
              <a:t>-ში მონაწილე მხარეები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A319C8B-1130-9F4F-84D6-5A4974E968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8722220"/>
              </p:ext>
            </p:extLst>
          </p:nvPr>
        </p:nvGraphicFramePr>
        <p:xfrm>
          <a:off x="2178096" y="1832635"/>
          <a:ext cx="7323740" cy="4627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67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B6D1E71-DC96-9F43-A1CF-59A53FB02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590" y="768966"/>
            <a:ext cx="4678555" cy="556628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ka-GE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ka-GE" sz="2000" b="1" dirty="0">
                <a:solidFill>
                  <a:schemeClr val="accent1">
                    <a:lumMod val="75000"/>
                  </a:schemeClr>
                </a:solidFill>
              </a:rPr>
              <a:t>ხშირად დასმული კითხვები:</a:t>
            </a:r>
          </a:p>
          <a:p>
            <a:pPr marL="0" indent="0" algn="just">
              <a:buNone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https://www.icao.int/environmental-protection/CORSIA/Pages/CORSIA-FAQs.aspx</a:t>
            </a:r>
            <a:endParaRPr lang="ka-GE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ka-GE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ka-GE" sz="2000" b="1" dirty="0">
                <a:solidFill>
                  <a:schemeClr val="accent1">
                    <a:lumMod val="75000"/>
                  </a:schemeClr>
                </a:solidFill>
              </a:rPr>
              <a:t>საინფორმაციო ბროშურები:</a:t>
            </a:r>
          </a:p>
          <a:p>
            <a:pPr marL="0" indent="0" algn="just">
              <a:buNone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https://www.icao.int/environmental-protection/CORSIA/Pages/CORSIA-communication.aspx</a:t>
            </a:r>
            <a:endParaRPr lang="ka-GE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ka-GE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ka-GE" sz="2000" b="1" dirty="0">
                <a:solidFill>
                  <a:schemeClr val="accent1">
                    <a:lumMod val="75000"/>
                  </a:schemeClr>
                </a:solidFill>
              </a:rPr>
              <a:t>საინფორმაციო ვიდეოები:</a:t>
            </a:r>
          </a:p>
          <a:p>
            <a:pPr marL="0" indent="0" algn="just">
              <a:buNone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https://www.icao.int/environmental-protection/CORSIA/Pages/CORSIA-Videos.aspx</a:t>
            </a:r>
            <a:endParaRPr lang="ka-GE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ka-GE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ka-GE" sz="2000" b="1" dirty="0">
                <a:solidFill>
                  <a:schemeClr val="accent1">
                    <a:lumMod val="75000"/>
                  </a:schemeClr>
                </a:solidFill>
              </a:rPr>
              <a:t>სემინარები:</a:t>
            </a:r>
          </a:p>
          <a:p>
            <a:pPr marL="0" indent="0" algn="just">
              <a:buNone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https://www.icao.int/environmental-protection/CORSIA/Pages/CORSIA-Seminars.aspx</a:t>
            </a:r>
            <a:endParaRPr lang="ka-GE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ka-GE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ka-GE" sz="2000" b="1" dirty="0">
                <a:solidFill>
                  <a:schemeClr val="accent1">
                    <a:lumMod val="75000"/>
                  </a:schemeClr>
                </a:solidFill>
              </a:rPr>
              <a:t>ვიდეოგაკვეთილები:</a:t>
            </a:r>
          </a:p>
          <a:p>
            <a:pPr marL="0" indent="0" algn="just">
              <a:buNone/>
            </a:pPr>
            <a:r>
              <a:rPr lang="en-CA" sz="2000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https://www.icao.int/environmental-protection/CORSIA/Pages/Online-Tutorials.aspx</a:t>
            </a:r>
            <a:endParaRPr lang="ka-GE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u="sng" dirty="0" smtClean="0">
                <a:solidFill>
                  <a:srgbClr val="0070C0"/>
                </a:solidFill>
                <a:latin typeface="Sylfaen" panose="010A0502050306030303" pitchFamily="18" charset="0"/>
              </a:rPr>
              <a:t>Contact: </a:t>
            </a:r>
            <a:r>
              <a:rPr lang="ka-GE" sz="20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ელენე ჭეჟია, სააგენტოს კონსულტანტი საავიაციო სამართლისა და გარემოს დაცვით საკითხებში. </a:t>
            </a:r>
            <a:r>
              <a:rPr lang="en-US" sz="20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E-mail: </a:t>
            </a:r>
            <a:r>
              <a:rPr lang="en-US" sz="2000" dirty="0" smtClean="0">
                <a:solidFill>
                  <a:srgbClr val="0070C0"/>
                </a:solidFill>
                <a:latin typeface="Sylfaen" panose="010A0502050306030303" pitchFamily="18" charset="0"/>
                <a:hlinkClick r:id="rId8"/>
              </a:rPr>
              <a:t>e.</a:t>
            </a:r>
            <a:r>
              <a:rPr lang="en-US" sz="2000" dirty="0">
                <a:solidFill>
                  <a:srgbClr val="0070C0"/>
                </a:solidFill>
                <a:latin typeface="Sylfaen" panose="010A0502050306030303" pitchFamily="18" charset="0"/>
                <a:hlinkClick r:id="rId8"/>
              </a:rPr>
              <a:t>t</a:t>
            </a:r>
            <a:r>
              <a:rPr lang="en-US" sz="2000" dirty="0" smtClean="0">
                <a:solidFill>
                  <a:srgbClr val="0070C0"/>
                </a:solidFill>
                <a:latin typeface="Sylfaen" panose="010A0502050306030303" pitchFamily="18" charset="0"/>
                <a:hlinkClick r:id="rId8"/>
              </a:rPr>
              <a:t>chezhia@gcaa.ge</a:t>
            </a:r>
            <a:r>
              <a:rPr lang="en-US" sz="20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endParaRPr lang="ka-GE" sz="2000" dirty="0">
              <a:solidFill>
                <a:srgbClr val="0070C0"/>
              </a:solidFill>
              <a:latin typeface="Sylfaen" panose="010A0502050306030303" pitchFamily="18" charset="0"/>
            </a:endParaRPr>
          </a:p>
          <a:p>
            <a:pPr>
              <a:buFont typeface="+mj-lt"/>
              <a:buAutoNum type="arabicPeriod"/>
            </a:pP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0" y="2391109"/>
            <a:ext cx="5248857" cy="232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-თეორიული მიმოხილვა</a:t>
            </a:r>
            <a:r>
              <a:rPr lang="ka-GE" dirty="0" smtClean="0"/>
              <a:t/>
            </a:r>
            <a:br>
              <a:rPr lang="ka-GE" dirty="0" smtClean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7324" y="1328952"/>
            <a:ext cx="109453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CORSIA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 სქემის სახით წარმოადგენს ერთ-ერთ საბაზრო ზომას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(M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BM)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- გლობალური სავალდებულო კომპენსირება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Global Mandatory Offsetting)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.</a:t>
            </a: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/>
            <a:r>
              <a:rPr lang="ka-GE" u="sng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ვრცელდება მხოლოდ საერთაშორისო ფრენებზე.</a:t>
            </a:r>
          </a:p>
          <a:p>
            <a:pPr algn="just"/>
            <a:endParaRPr lang="ka-GE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/>
            <a:r>
              <a:rPr lang="ka-GE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მისი მიზანია 2020 წლიდან უზრუნველყოს </a:t>
            </a:r>
            <a:r>
              <a:rPr lang="ka-GE" u="sng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საერთაშორისო ავიაციის 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მიერ გამოყოფილი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CO2-ი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ს ერთი და იგივე მაჩვენებელი ყოველწლიურად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carbon-neutral growth).</a:t>
            </a:r>
            <a:endParaRPr lang="ka-GE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/>
            <a:endParaRPr lang="ka-GE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/>
            <a:r>
              <a:rPr lang="ka-GE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ითვალისწინებს გამონაბოლქვის ერთეულის შემო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ღ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ებას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(Emissions Unit). ე</a:t>
            </a:r>
            <a:r>
              <a:rPr lang="ka-GE" dirty="0" err="1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რთი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 ასეთი ერთეული მიემართება ერთ ტონა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CO2-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ს.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/>
            <a:endParaRPr lang="ka-GE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/>
            <a:r>
              <a:rPr lang="ka-GE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ითვალისწინებს ამ სქემის შესაბამისი საწვავის ცნების შემოღებას „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CORSIA Eligible Fuels”.</a:t>
            </a:r>
            <a:endParaRPr lang="ka-GE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/>
            <a:endParaRPr lang="ka-GE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CORSIA 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იყენებს </a:t>
            </a:r>
            <a:r>
              <a:rPr lang="ka-GE" dirty="0" err="1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ე.წ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. </a:t>
            </a:r>
            <a:r>
              <a:rPr lang="ka-GE" dirty="0" err="1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ნახშიროჟანგის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 ბაზარს, სადაც </a:t>
            </a:r>
            <a:r>
              <a:rPr lang="ka-GE" dirty="0" err="1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ავიაოპერატორებს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 შეეძლებათ გლობალური გამონაბოლქვის ერთეულებით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EU)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 ვაჭრობა.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CORSIA 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წარმოადგენს სტანდარტს ჩიკაგოს კონვენციის თანახმად და შეტანილია მის მე-16 დანართის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IV ტ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ომში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 (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ძალაშია 2019 წლის 01 იანვრიდან). </a:t>
            </a:r>
          </a:p>
          <a:p>
            <a:endParaRPr lang="ka-GE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-თეორიული მიმოხილვა</a:t>
            </a:r>
            <a:r>
              <a:rPr lang="ka-GE" dirty="0" smtClean="0"/>
              <a:t/>
            </a:r>
            <a:br>
              <a:rPr lang="ka-GE" dirty="0" smtClean="0"/>
            </a:b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38F101-3900-9F46-86B8-D3D9A8DB6AB5}"/>
              </a:ext>
            </a:extLst>
          </p:cNvPr>
          <p:cNvSpPr txBox="1">
            <a:spLocks/>
          </p:cNvSpPr>
          <p:nvPr/>
        </p:nvSpPr>
        <p:spPr>
          <a:xfrm>
            <a:off x="1922294" y="1405258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Basket of Measures- </a:t>
            </a:r>
            <a:r>
              <a:rPr lang="ka-GE" sz="2400" dirty="0" smtClean="0">
                <a:solidFill>
                  <a:schemeClr val="accent1">
                    <a:lumMod val="75000"/>
                  </a:schemeClr>
                </a:solidFill>
              </a:rPr>
              <a:t>ზომათა ერთობლიობა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11C2A9-9F01-B34D-989E-2DB971727997}"/>
              </a:ext>
            </a:extLst>
          </p:cNvPr>
          <p:cNvSpPr/>
          <p:nvPr/>
        </p:nvSpPr>
        <p:spPr>
          <a:xfrm>
            <a:off x="525317" y="1960547"/>
            <a:ext cx="11023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dirty="0">
                <a:solidFill>
                  <a:schemeClr val="accent1">
                    <a:lumMod val="75000"/>
                  </a:schemeClr>
                </a:solidFill>
              </a:rPr>
              <a:t>საბაზრო ზომებთან ერთად, </a:t>
            </a:r>
            <a:r>
              <a:rPr lang="ka-GE" dirty="0" smtClean="0">
                <a:solidFill>
                  <a:schemeClr val="accent1">
                    <a:lumMod val="75000"/>
                  </a:schemeClr>
                </a:solidFill>
              </a:rPr>
              <a:t>ქვემორე 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</a:rPr>
              <a:t>სამი ელემენტი ერთობლიობაში ქმნის ე.წ.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“Basket of Measures”-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</a:rPr>
              <a:t>ს. 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0B94C2-B88C-CB45-94B0-5C462A308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95" y="2675250"/>
            <a:ext cx="4979398" cy="373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-თეორიული მიმოხილვა</a:t>
            </a:r>
            <a:r>
              <a:rPr lang="ka-GE" dirty="0" smtClean="0"/>
              <a:t/>
            </a:r>
            <a:br>
              <a:rPr lang="ka-GE" dirty="0" smtClean="0"/>
            </a:b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DA40E7-C2E4-C940-AC24-37C8B6E73963}"/>
              </a:ext>
            </a:extLst>
          </p:cNvPr>
          <p:cNvSpPr txBox="1">
            <a:spLocks/>
          </p:cNvSpPr>
          <p:nvPr/>
        </p:nvSpPr>
        <p:spPr>
          <a:xfrm>
            <a:off x="1981200" y="1232573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MBM- Global Mandatory Offsetting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88C148-CE18-7F43-A9D1-F110E5CB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4" y="1901950"/>
            <a:ext cx="11090763" cy="1679755"/>
          </a:xfrm>
        </p:spPr>
        <p:txBody>
          <a:bodyPr>
            <a:normAutofit/>
          </a:bodyPr>
          <a:lstStyle/>
          <a:p>
            <a:pPr algn="just"/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გლობალური სავალდებულო კომპენსირება ნიშნავს შემდეგს: ერთი ინდუსტრიის მიერ ჭარბი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CO2-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ის გამოყოფა უნდა დაკომპენსირდეს სხვა ინდუსტრიის მიერ 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O2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ი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ს შემცირებული გამოყოფით ან გარემოზე დადებითი გავლენის მოხდენით. </a:t>
            </a:r>
          </a:p>
          <a:p>
            <a:pPr algn="just"/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მისი იმპელემნტაციისთვის შექმნილია გამონაბოლქვის ერთეული 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Emissions Unit-EU)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 1 ტონა გამოყოფილ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CO2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-თან მიმართებით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indent="0" algn="just">
              <a:buNone/>
            </a:pPr>
            <a:r>
              <a:rPr lang="ka-GE" sz="1600" b="1" u="sng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16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</a:rPr>
              <a:t>EU amounting to 1 ton of CO2</a:t>
            </a:r>
          </a:p>
          <a:p>
            <a:pPr marL="311150" indent="0" algn="just">
              <a:buNone/>
            </a:pPr>
            <a:endParaRPr lang="ka-GE" sz="1600" b="1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F96F56-1692-EF42-AFE4-E3201291CA50}"/>
              </a:ext>
            </a:extLst>
          </p:cNvPr>
          <p:cNvSpPr txBox="1"/>
          <p:nvPr/>
        </p:nvSpPr>
        <p:spPr>
          <a:xfrm>
            <a:off x="635502" y="3792966"/>
            <a:ext cx="52258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EU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  არის გლობალურად გამოყენებადი, ყველა ინდუსტრიისთვის საერთო, და შესაძლებელია მისით ვაჭრობა (ყიდვა/გაყიდვა).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FDE1E8B-F097-9D43-A08E-3D9F01A52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16529"/>
            <a:ext cx="4814260" cy="307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-თეორიული მიმოხილვა</a:t>
            </a:r>
            <a:r>
              <a:rPr lang="ka-GE" dirty="0" smtClean="0"/>
              <a:t/>
            </a:r>
            <a:br>
              <a:rPr lang="ka-GE" dirty="0" smtClean="0"/>
            </a:br>
            <a:endParaRPr lang="en-GB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196F688-5EFB-B848-88F3-E8E46E79B2AB}"/>
              </a:ext>
            </a:extLst>
          </p:cNvPr>
          <p:cNvSpPr txBox="1">
            <a:spLocks/>
          </p:cNvSpPr>
          <p:nvPr/>
        </p:nvSpPr>
        <p:spPr>
          <a:xfrm>
            <a:off x="457200" y="1027906"/>
            <a:ext cx="10469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ORSIA</a:t>
            </a:r>
            <a:r>
              <a:rPr lang="ka-GE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გარემოს დაცვით მიზანს აღწევს ორი მეთოდით: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CO2-</a:t>
            </a:r>
            <a:r>
              <a:rPr lang="ka-GE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ის კომპენსირებით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(Offsetting)</a:t>
            </a:r>
            <a:r>
              <a:rPr lang="ka-GE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და შემცირებით (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Reduction)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308" y="2054655"/>
            <a:ext cx="4157832" cy="456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574" y="2060752"/>
            <a:ext cx="4090771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-თეორიული მიმოხილვა</a:t>
            </a:r>
            <a:r>
              <a:rPr lang="ka-GE" dirty="0" smtClean="0"/>
              <a:t/>
            </a:r>
            <a:br>
              <a:rPr lang="ka-GE" dirty="0" smtClean="0"/>
            </a:br>
            <a:endParaRPr lang="en-GB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F46F4079-51D3-B143-B4B9-D50109C9E9DD}"/>
              </a:ext>
            </a:extLst>
          </p:cNvPr>
          <p:cNvSpPr txBox="1">
            <a:spLocks/>
          </p:cNvSpPr>
          <p:nvPr/>
        </p:nvSpPr>
        <p:spPr>
          <a:xfrm>
            <a:off x="1981199" y="1360589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dirty="0" smtClean="0">
                <a:solidFill>
                  <a:schemeClr val="accent1">
                    <a:lumMod val="75000"/>
                  </a:schemeClr>
                </a:solidFill>
              </a:rPr>
              <a:t>რომელ ოპერატორს ევალება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dirty="0" smtClean="0">
                <a:solidFill>
                  <a:schemeClr val="accent1">
                    <a:lumMod val="75000"/>
                  </a:schemeClr>
                </a:solidFill>
              </a:rPr>
              <a:t>-ში მონაწილეობა?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BFCD6E0-F99A-134A-984E-CB310E999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26" y="2139694"/>
            <a:ext cx="11191347" cy="3766098"/>
          </a:xfrm>
        </p:spPr>
        <p:txBody>
          <a:bodyPr>
            <a:noAutofit/>
          </a:bodyPr>
          <a:lstStyle/>
          <a:p>
            <a:pPr algn="just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MRV-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ს მოთხოვნები ვრცელდება ოპერატორზე, თუ:</a:t>
            </a:r>
          </a:p>
          <a:p>
            <a:pPr marL="622300" indent="-265113" algn="just">
              <a:buFont typeface="+mj-lt"/>
              <a:buAutoNum type="arabicPeriod"/>
            </a:pP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მის მიერ წლიური გამოყოფილი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CO2 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გამონაბოლქვი აღემატება 10 000 ტონას (ქვედა ზღვარი);</a:t>
            </a:r>
          </a:p>
          <a:p>
            <a:pPr marL="622300" indent="-265113" algn="just">
              <a:buFont typeface="+mj-lt"/>
              <a:buAutoNum type="arabicPeriod"/>
            </a:pP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ექსპლუატაციას უწევს სხ-ს მაქსიმალური სერტიფიცირებული ასაფრენი მასით რომელიც აღემატება 5 700 კგ-ს;</a:t>
            </a:r>
          </a:p>
          <a:p>
            <a:pPr marL="622300" indent="-265113" algn="just">
              <a:buFont typeface="+mj-lt"/>
              <a:buAutoNum type="arabicPeriod"/>
            </a:pP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ახორციელებს საერთაშორისო ფრენებს. </a:t>
            </a:r>
          </a:p>
          <a:p>
            <a:pPr marL="622300" indent="-265113" algn="just">
              <a:buFont typeface="+mj-lt"/>
              <a:buAutoNum type="arabicPeriod"/>
            </a:pPr>
            <a:r>
              <a:rPr lang="ka-GE" sz="1600" u="sng" dirty="0">
                <a:solidFill>
                  <a:schemeClr val="accent1">
                    <a:lumMod val="75000"/>
                  </a:schemeClr>
                </a:solidFill>
              </a:rPr>
              <a:t>გამონაკლისია: 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სამედიცინო, ჰუმანიტარული და ხანძართან ბრძოლის მიზნით შესრულებული ფრენები. ასევე, ფრენა რომელიც ემსახურება სხ-ის ამგვარი მისიიდან ბაზირების ლოკაციაზე დაბრუნებას. </a:t>
            </a:r>
          </a:p>
          <a:p>
            <a:pPr marL="357187" indent="0" algn="just">
              <a:buNone/>
            </a:pPr>
            <a:endParaRPr lang="ka-GE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ოპერატორი, რომელიც უახლოვდება გამონაბოლქვის ქვედა ზღვარს, აქტიურად უნდა იწყებდეს მზადებას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-ს ფარგლებში. </a:t>
            </a:r>
          </a:p>
          <a:p>
            <a:pPr algn="just"/>
            <a:r>
              <a:rPr lang="ka-GE" sz="1600" dirty="0">
                <a:solidFill>
                  <a:schemeClr val="accent1">
                    <a:lumMod val="75000"/>
                  </a:schemeClr>
                </a:solidFill>
              </a:rPr>
              <a:t>სახელმწიფომ უნდა აკონტროლოს ყველა ასეთი ოპერატორის ჩართულობა და მზადება. </a:t>
            </a:r>
          </a:p>
          <a:p>
            <a:pPr algn="just">
              <a:buFont typeface="+mj-lt"/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95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-თეორიული მიმოხილვა</a:t>
            </a:r>
            <a:r>
              <a:rPr lang="ka-GE" dirty="0" smtClean="0"/>
              <a:t/>
            </a:r>
            <a:br>
              <a:rPr lang="ka-GE" dirty="0" smtClean="0"/>
            </a:br>
            <a:endParaRPr lang="en-GB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0BA07774-DF27-AA4F-957D-B30AE3FD1894}"/>
              </a:ext>
            </a:extLst>
          </p:cNvPr>
          <p:cNvSpPr txBox="1">
            <a:spLocks/>
          </p:cNvSpPr>
          <p:nvPr/>
        </p:nvSpPr>
        <p:spPr>
          <a:xfrm>
            <a:off x="1925265" y="1232573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400" dirty="0" smtClean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მონიტორინგი-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Monitoring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5BFCD6E0-F99A-134A-984E-CB310E999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98" y="2057398"/>
            <a:ext cx="11182203" cy="3766098"/>
          </a:xfrm>
        </p:spPr>
        <p:txBody>
          <a:bodyPr>
            <a:noAutofit/>
          </a:bodyPr>
          <a:lstStyle/>
          <a:p>
            <a:pPr algn="just"/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ოპერატორმა უნდა შეიმუშავოს გამონაბოლქვის მონიტორინგის მეთოდი და გეგმა, რომელსაც დაამტკიცებს სახელმწიფო.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ოპერატორის გამონაბოლქვის მონიტორინგის გეგმა უნდა შეესაბამებოდეს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Annex 16, Vol IV, Appendix 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4-ის მოთხოვნებს.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ka-GE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ოპერატორმა უნდა აწარმოოს გამოყენებული საწვავის მონიტორინგი და აღწერა ამავე მეთოდის შესაბამისად.</a:t>
            </a:r>
          </a:p>
          <a:p>
            <a:pPr algn="just"/>
            <a:endParaRPr lang="ka-GE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არსებობს გამონაბოლქვის მონიტორინგის 2 მეთოდი:</a:t>
            </a:r>
          </a:p>
          <a:p>
            <a:pPr marL="622300" indent="-265113" algn="just">
              <a:buAutoNum type="arabicPeriod"/>
            </a:pP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საწვავის გამოყენების მონიტორინგის მეთოდი-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Annex 16, Vol IV, Appendix 2</a:t>
            </a:r>
          </a:p>
          <a:p>
            <a:pPr marL="760413" indent="-173038" algn="just">
              <a:buFont typeface="Courier New" panose="02070309020205020404" pitchFamily="49" charset="0"/>
              <a:buChar char="o"/>
            </a:pP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იყენებს ოპერატორი, რომლის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CO2 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გამონაბოლქვი წლიურად აღემატება ან უდრის 500 000 ტონას.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622300" indent="-265113" algn="just">
              <a:buAutoNum type="arabicPeriod" startAt="2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ICAO CORSIA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CO2 Estimation and Reporting Tool (CERT)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Annex 16, Vol IV, Appendix 3</a:t>
            </a:r>
          </a:p>
          <a:p>
            <a:pPr marL="760413" indent="-173038" algn="just">
              <a:buFont typeface="Courier New" panose="02070309020205020404" pitchFamily="49" charset="0"/>
              <a:buChar char="o"/>
            </a:pP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იყენებს ოპერატორი, რომლის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CO2 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გამონაბოლქვი ნაკლებია 500 000 ტონაზე. (ამავე ოპერატორს შეუძლია 1-ლი მეთოდის გამოყენებაც). 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357187" indent="0" algn="just">
              <a:buNone/>
            </a:pPr>
            <a:endParaRPr lang="en-US" sz="1400" dirty="0"/>
          </a:p>
          <a:p>
            <a:pPr algn="just">
              <a:buAutoNum type="arabicPeriod"/>
            </a:pPr>
            <a:endParaRPr lang="ka-GE" sz="1400" dirty="0"/>
          </a:p>
          <a:p>
            <a:pPr algn="just"/>
            <a:endParaRPr lang="ka-GE" sz="1400" dirty="0"/>
          </a:p>
          <a:p>
            <a:pPr algn="just">
              <a:buFont typeface="+mj-lt"/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55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CORSIA</a:t>
            </a: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-თეორიული მიმოხილვა</a:t>
            </a:r>
            <a:r>
              <a:rPr lang="ka-GE" dirty="0" smtClean="0"/>
              <a:t/>
            </a:r>
            <a:br>
              <a:rPr lang="ka-GE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4589" y="1943719"/>
            <a:ext cx="4624007" cy="4213554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0BA07774-DF27-AA4F-957D-B30AE3FD1894}"/>
              </a:ext>
            </a:extLst>
          </p:cNvPr>
          <p:cNvSpPr txBox="1">
            <a:spLocks/>
          </p:cNvSpPr>
          <p:nvPr/>
        </p:nvSpPr>
        <p:spPr>
          <a:xfrm>
            <a:off x="1925265" y="1232573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400" dirty="0" smtClean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მონიტორინგი-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Monitoring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3719"/>
            <a:ext cx="4437987" cy="421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1638</Words>
  <Application>Microsoft Office PowerPoint</Application>
  <PresentationFormat>Widescreen</PresentationFormat>
  <Paragraphs>214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Sylfaen</vt:lpstr>
      <vt:lpstr>Office Theme</vt:lpstr>
      <vt:lpstr>იკაოს ნახშირორჟანგის კომპენსირებისა და შემცირების სქემა საერთაშორისო ავიაციისთვის (კორსია)  ICAO Carbon Offsetting and Reduction Scheme for International Aviation (CORSIA)  ნაწილი I</vt:lpstr>
      <vt:lpstr>CORSIA-თეორიული მიმოხილვა </vt:lpstr>
      <vt:lpstr>CORSIA-თეორიული მიმოხილვა </vt:lpstr>
      <vt:lpstr>CORSIA-თეორიული მიმოხილვა </vt:lpstr>
      <vt:lpstr>CORSIA-თეორიული მიმოხილვა </vt:lpstr>
      <vt:lpstr>CORSIA-თეორიული მიმოხილვა </vt:lpstr>
      <vt:lpstr>CORSIA-თეორიული მიმოხილვა </vt:lpstr>
      <vt:lpstr>CORSIA-თეორიული მიმოხილვა </vt:lpstr>
      <vt:lpstr>CORSIA-თეორიული მიმოხილვა </vt:lpstr>
      <vt:lpstr>CORSIA-თეორიული მიმოხილვა </vt:lpstr>
      <vt:lpstr>CORSIA-თეორიული მიმოხილვა </vt:lpstr>
      <vt:lpstr>CORSIA-თეორიული მიმოხილვა </vt:lpstr>
      <vt:lpstr>CORSIA-თეორიული მიმოხილვა </vt:lpstr>
      <vt:lpstr>CORSIA-თეორიული მიმოხილვა </vt:lpstr>
      <vt:lpstr>CORSIA-თეორიული მიმოხილვა </vt:lpstr>
      <vt:lpstr>CORSIA-თეორიული მიმოხილვა </vt:lpstr>
      <vt:lpstr>CORSIA-თეორიული მიმოხილვა </vt:lpstr>
      <vt:lpstr>CORSIA-თეორიული მიმოხილვა </vt:lpstr>
      <vt:lpstr>CORSIA-თეორიული მიმოხილვა </vt:lpstr>
      <vt:lpstr>CORSIA-თეორიული მიმოხილვა </vt:lpstr>
      <vt:lpstr>CORSIA-თეორიული მიმოხილვა </vt:lpstr>
      <vt:lpstr>CORSIA-თეორიული მიმოხილვა </vt:lpstr>
      <vt:lpstr>CORSIA-თეორიული მიმოხილვა </vt:lpstr>
      <vt:lpstr>CORSIA-თეორიული მიმოხილვა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</dc:creator>
  <cp:lastModifiedBy>Elene Tchezhia</cp:lastModifiedBy>
  <cp:revision>20</cp:revision>
  <dcterms:created xsi:type="dcterms:W3CDTF">2021-12-01T08:30:57Z</dcterms:created>
  <dcterms:modified xsi:type="dcterms:W3CDTF">2024-02-05T11:15:07Z</dcterms:modified>
</cp:coreProperties>
</file>